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ACAD8-72AF-4FD2-A302-488135A39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3F3C3-5B7C-4587-9DD0-610B493E5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6325B-812A-464F-B13E-3B4AED1A6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30F22F-131D-4D8B-8E83-3BFAE637E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6B7D47-7EAF-4B2A-A0E2-50A8CAC27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E3CAC2-0479-4696-8931-5FC3519B8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4C0B71-1C3A-467D-B864-0DC55A9B8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3F181D-8935-46A7-B4E1-EC90162F9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2E77D5-3CDA-4F76-A381-727C8540C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1AD6D5-2047-4F6C-B566-3A5945698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CE32D-62FB-4DDD-9CAE-DA07924A2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13222203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《网页设计》完整课件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网页设计概述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网页设计基本原则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网页布局与排版技巧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色彩搭配与视觉冲击力提升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动态效果与交互设计实现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响应式网页设计与移动端适配策略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网页设计概述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网页设计是指根据用户需求，运用各种设计元素和技术手段，对网页进行视觉呈现和交互体验设计的过程。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强调用户体验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网页设计注重用户的需求和体验，追求简洁、易用、美观的设计。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多样化设计元素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网页设计涉及文字、图像、色彩、布局等多种设计元素，需要综合运用。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跨平台兼容性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网页设计需要考虑不同设备和浏览器的兼容性，确保用户在不同环境下都能获得良好的浏览体验。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网页设计的定义与特点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提升网站形象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精美的网页设计可以提升网站的整体形象，增强用户对网站的信任感和好感度。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提高用户体验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合理的网页设计可以使用户更方便、快捷地获取所需信息，提高用户满意度和忠诚度。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促进网站推广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优秀的网页设计可以吸引更多用户访问和分享，提高网站的知名度和影响力，从而促进网站的推广和发展。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网页设计的重要性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网页设计的发展历程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静态网页设计阶段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早期的网页设计主要以静态页面为主，内容相对固定，交互性较差。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动态网页设计阶段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随着技术的发展，动态网页逐渐兴起，可以实现更丰富的交互效果和个性化内容展示。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响应式网页设计阶段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随着移动互联网的普及，响应式网页设计成为主流，可以自适应不同设备和屏幕尺寸，提供良好的移动端浏览体验。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以用户为中心的设计阶段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当前的网页设计更加注重用户需求和体验，追求以用户为中心的设计理念，提供更加人性化、智能化的服务。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网页设计基本原则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易于导航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设计简洁明了的导航菜单，使用户能够轻松找到所需信息。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易于阅读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使用清晰的字体和足够的行间距，确保文本易于阅读。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易于使用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提供直观的界面和易于使用的功能，使用户能够轻松完成任务。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用户友好性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48" r="16948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色彩搭配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使用和谐的色彩搭配，营造舒适的视觉感受。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排版布局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合理安排页面元素，保持页面平衡和美观。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图片和图标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使用高质量的图片和图标，提升页面的视觉效果。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视觉美观性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针对目标受众设计内容，确保信息传达的准确性。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明确的目标受众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编写简洁、清晰的内容，避免冗余和复杂的措辞。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简洁明了的内容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合理安排信息的层次结构，使用户能够快速理解页面内容。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有序的信息结构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信息清晰性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优化加载速度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优化图片、脚本等资源，提高页面加载速度，提升用户体验。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适应不同设备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确保网页在不同设备上都能够良好地显示和使用。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灵活的布局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使用流式布局和媒体查询等技术，实现页面元素的灵活排版。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响应式设计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网页布局与排版技巧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常见布局方式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静态布局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基于传统PC端设计，页面元素大小固定，布局不随窗口大小变化。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响应式布局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根据不同设备屏幕尺寸和分辨率，自动调整页面布局和元素大小，实现多终端适配。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流式布局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页面元素宽度随窗口大小变化，呈现流动的效果，但高度和元素位置固定。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弹性布局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通过CSS3的Flexbox或Grid技术，实现页面元素的灵活排列和对齐。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892" r="138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字体选择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字号与行高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字距与字重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对齐方式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文字排版规则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选择清晰易读、与网站风格相符的字体，避免使用过于花哨或难以阅读的字体。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适当调整字距和字重，使文字排版更加舒适和易读。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根据页面设计和内容层次，选择合适的字号和行高，确保文字易读性和美观性。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根据页面设计和内容需要，选择左对齐、右对齐、居中对齐或两端对齐等排版方式。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663" b="466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选择与网站主题相关、高质量的图片，避免使用模糊、低质量的图片。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图片选择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图片优化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多媒体元素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交互设计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对图片进行适当的压缩和优化，提高页面加载速度和用户体验。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根据页面需要，适当添加音频、视频等多媒体元素，丰富页面内容和提升用户参与度。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通过添加鼠标悬停效果、动画效果等交互设计，增强页面吸引力和用户互动性。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图片与多媒体元素应用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合理运用空白，使页面元素之间保持适当的距离和呼吸感，避免拥挤和混乱。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通过调整元素的边距和内边距，控制元素之间的间距和排列方式。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注意页面元素的对齐和平衡感，避免出现偏移或倾斜的情况。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合理运用色彩和背景色，突出页面重点元素和引导用户视线。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空白运用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边距与内边距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对齐与平衡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色彩与背景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t="4175" b="4175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空白与间距的把握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色彩搭配与视觉冲击力提升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色相、明度、饱和度是色彩的基本属性，了解它们的变化规律有助于更好地运用色彩。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色彩三要素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5" r="19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色彩心理学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0010" b="1001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色彩对比与调和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943" r="1694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不同的色彩能引发不同的心理感受，掌握色彩心理学有助于设计出更符合用户心理需求的网页。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通过对比与调和手法的运用，可以营造出丰富的视觉效果，增强页面的层次感。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色彩基础知识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https://d.book118.com/256132222030010051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2024-09-16T20:43:31.263</cp:lastPrinted>
  <dcterms:created xsi:type="dcterms:W3CDTF">2024-09-16T12:43:31Z</dcterms:created>
  <dcterms:modified xsi:type="dcterms:W3CDTF">2024-09-16T12:43:33Z</dcterms:modified>
</cp:coreProperties>
</file>