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617EDD-F71C-43DE-8751-90D929239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04BDCF-8C17-4DA5-99CC-C037C0917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C866F3-ED9C-4E88-99FE-95BEC3490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AE43A3-C2D7-4CC4-9229-9F385FC6D2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CFCD50-D361-42D2-A096-B84960375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3278A3-9EBE-466F-8CCB-282ECB420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BAA00D-52F9-48B5-B5EA-FF4279600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9A2049-296D-457E-8FE8-CC88769E9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DD7203-7A44-4094-B886-9D80E8968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927AD8-FBAE-42F6-B012-04671D5A4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DB12EF-A11F-40AA-9BEE-23CB920FC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134010045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职业技能实训平台使用指南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4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平台介绍与功能概述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用户注册与登录操作指南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课程学习与技能提升途径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实训项目参与和成果展示策略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平台资源利用与拓展服务推荐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问题反馈与技术支持联系方式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平台介绍与功能概述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响应国家职业技能提升行动号召，推动高技能人才队伍建设。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适应产业转型升级和市场需求，提升劳动者就业创业能力。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弥补传统职业教育和培训体系不足，实现个性化、高效能的人才培养。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实训平台背景及意义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167" r="201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在线课程学习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虚拟仿真实训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技能鉴定与证书颁发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就业创业服务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主要功能与服务项目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提供丰富多样的职业技能课程，满足不同层次、类型的学习需求。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对接国家职业技能标准，开展技能鉴定服务，并颁发相应证书。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利用虚拟现实、仿真技术等手段，模拟真实工作场景，进行实践操作训练。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提供就业指导、职业规划、创业扶持等一站式服务，助力学员顺利就业或创业。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适用人群及行业领域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适用人群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各类劳动者、在校学生、退役军人、失业人员等。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行业领域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涵盖制造业、服务业、农业等多个行业领域，特别是新兴职业和紧缺技能领域。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用户注册与登录操作指南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打开职业技能实训平台首页，点击“立即注册”按钮。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选择所在地区和所属行业，以便平台为您推荐相关课程和资源。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进入注册页面后，填写真实姓名、身份证号、手机号等个人信息，并设置登录密码。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勾选同意相关协议和条款，完成注册。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062" b="2062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24424" b="24424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770" b="770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注册流程详解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9443" b="1944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9983" b="1998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登录方式选择及操作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在平台首页点击“登录”按钮，进入登录页面。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您可以选择使用手机号+密码、微信、QQ等多种方式进行登录。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输入正确的手机号和密码，或者选择第三方登录方式并授权，即可完成登录。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忘记密码找回方法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在登录页面点击“忘记密码”链接。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根据提示输入注册时使用的手机号或邮箱，并选择找回密码的方式。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您可以通过手机验证码、邮箱链接等方式重置密码。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重置密码后，即可使用新密码登录平台。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课程学习与技能提升途径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平台提供多种职业技能课程，包括计算机编程、设计、市场营销、人力资源等。用户可根据个人兴趣和职业规划选择合适的课程。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课程分类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在选择课程时，建议用户先了解课程大纲、授课方式、师资力量等方面的信息，以便选择最符合自己需求的课程。同时，可参考其他用户的评价和反馈，为选课提供参考。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选择建议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在线课程分类及选择建议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实践项目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部分课程提供实践项目，学员可将所学知识应用于实际案例中，提升实践能力和问题解决能力。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实时互动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平台支持在线直播授课，学员可与老师实时互动，提问、讨论，提高学习效果。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学习小组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学员可加入学习小组，与同学一起交流学习心得，共同解决问题，培养团队协作精神。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互动式学习体验优化措施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https://d.book118.com/256134010045010055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2024-09-22T18:12:34.729</cp:lastPrinted>
  <dcterms:created xsi:type="dcterms:W3CDTF">2024-09-22T10:12:34Z</dcterms:created>
  <dcterms:modified xsi:type="dcterms:W3CDTF">2024-09-22T10:12:36Z</dcterms:modified>
</cp:coreProperties>
</file>