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83592-14F0-4BFD-AF1C-8F196B640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4A3BE-F211-49C1-B33D-2DFF2FE74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FE5C3-2E00-4575-9266-D5B3D0458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F906A-F6F6-4875-BE69-F662C1D3A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2E35C-4F45-477D-8CFE-558251747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AEF75A-B49A-4DC8-9D69-5D355FA3F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79EE4-71B0-477E-9DF6-370FC0428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5A3C6-6556-41B5-907A-9B1D6B29F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1313A-C949-4DD3-8DFB-CF53FD067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FF6AE-EFB1-4C0A-AAFE-537791BF4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061EE-B393-4593-B8AE-C513F3C01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34010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建筑企业管理体系的材料质量控制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材料质量控制实施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材料质量监控与改进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材料质量控制案例分析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随着建筑市场的竞争日益激烈，建筑企业需要提高材料质量控制水平，以增强自身竞争力。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583" b="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优质的材料质量是塑造企业良好形象的关键因素之一，有助于提高客户对企业的信任度和满意度。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材料质量直接关系到建筑工程的安全性，加强材料质量控制有助于降低工程事故风险。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优质的建筑材料是确保工程质量的基础，只有严格控制材料质量，才能建造出符合设计要求和安全标准的建筑。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保证工程质量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通过合理的材料质量控制，可以减少因材料问题导致的返工、维修等额外成本，提高企业的经济效益。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降低工程成本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推动绿色、环保、高性能材料的研发和应用，有助于促进建筑行业的可持续发展，提高企业的社会责任感。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材料质量控制的重要性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制定企业战略，确立质量方针和目标，提供资源保障。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最高管理层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负责各自部门的质量管理工作，协调资源，确保质量目标的实现。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按照标准和规范执行工作，参与质量改进活动。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基层员工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组织架构和职责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08" r="27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质量手册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程序文件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作业指导书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记录表格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管理体系文件组成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阐述企业的质量方针、目标、组织结构和职责等。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针对具体岗位或工作环节的操作规范。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描述各项质量活动的流程、方法和要求。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用于记录各项质量活动的实施情况和结果。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制定质量方针和目标，识别过程和控制要求，确定资源需求。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按照策划的要求实施各项质量活动，包括采购、生产、检验等。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对各项质量活动的实施情况进行监督和检查，发现问题及时采取纠正措施。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对检查发现的问题进行分析和处理，总结经验教训，持续改进质量管理体系。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管理体系运行流程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材料质量控制策略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核实供应商的营业执照、生产许可证等资质文件，确保其具备合法经营资格。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供应商能力评估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对供应商的生产能力、技术水平、质量管理体系等方面进行评估，确保其能够提供符合要求的产品。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供应商信誉调查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了解供应商的历史业绩、客户反馈等信息，评估其信誉状况。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检验设备与人员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配备专业的检验设备和人员，确保检验工作的准确性和高效性。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材料验收标准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制定明确的材料验收标准，包括外观、规格、性能等方面的要求。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材料检验流程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建立规范的材料检验流程，包括抽样、检测、记录等环节，确保检验结果的准确性和可追溯性。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材料验收与检验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不合格品处理程序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建立不合格品处理程序，包括标识、隔离、评审、处置等环节，防止不合格品流入生产环节。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原因分析与改进措施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对不合格品进行原因分析，找出根本原因并采取相应的改进措施，防止类似问题再次发生。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预防措施与持续改进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制定预防措施，加强过程控制和监督，持续改进材料质量控制体系，提高产品质量水平。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不合格品的处理与预防措施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材料质量控制实施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https://d.book118.com/256134010115010044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2024-09-12T20:56:10.225</cp:lastPrinted>
  <dcterms:created xsi:type="dcterms:W3CDTF">2024-09-12T12:56:10Z</dcterms:created>
  <dcterms:modified xsi:type="dcterms:W3CDTF">2024-09-12T12:56:12Z</dcterms:modified>
</cp:coreProperties>
</file>