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FA74E-FE8D-469C-8C5A-20BA25B10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DBFD2-8F69-4DDC-AAFD-CE1C23FD4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A5E73-8961-4B86-9E39-5E919EAF3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31AFF-F88E-45B2-80C7-19104E6D0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01A2BA-9F39-466B-B167-F7A16D630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D14838-E435-4422-A42E-F8FB92533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B895F7-0CE8-4515-A3B6-7BC799B55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6FD4F-CAC6-43B4-B4CD-D5985987E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31C5D-786A-43B2-A02A-172F27953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180F7-DAB6-4852-A242-A3D64A0DD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B3240-3BC0-448A-8E88-EE3D37B04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34111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《文化创新途径》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文化创新概念及意义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传统文化资源挖掘与传承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跨文化交流与融合策略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科技手段在文化创新中应用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文化产业创新发展路径探讨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社会力量参与文化创新机制构建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文化创新概念及意义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51" r="14051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文化创新是指通过创造性思维和实践活动，对传统文化进行改造、提升和拓展，形成具有时代特征的新文化形态。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文化创新内涵丰富，包括思想观念、价值观念、制度机制、科学技术、文艺创作等多个层面。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文化创新是文化发展的内在动力，是推动社会进步的重要因素。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文化创新定义与内涵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文化创新能够推动文化产业的发展，创造新的经济增长点，提高国家竞争力。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弘扬民族精神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文化创新能够引领社会思潮，推动社会变革和进步，促进社会和谐发展。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文化创新能够挖掘和传承民族优秀文化传统，弘扬民族精神和文化自信。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文化创新在社会发展中作用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当代中国文化创新现状与挑战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近年来，中国文化创新取得了显著成就，如文化创意产业蓬勃发展，文化科技融合加速推进等。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然而，中国文化创新仍面临诸多挑战，如传统文化与现代文化融合不足、文化创新能力不足、文化产业国际竞争力不强等问题。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为应对挑战，需要采取一系列措施，如加强文化创新人才培养、推动文化产业高质量发展、加强国际文化交流合作等。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传统文化资源挖掘与传承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833" r="198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通过对历史文献、文物、遗址等的研究，了解传统文化资源的历史背景、文化内涵和传承脉络，评估其历史价值。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评估传统文化资源的历史价值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从艺术的角度审视传统文化资源，包括文学、音乐、舞蹈、戏剧、美术等，评估其艺术风格和审美价值。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评估传统文化资源的艺术价值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分析传统文化资源中蕴含的科学知识和智慧，如古代科技、医学、哲学等，评估其科学价值和对现代社会的启示意义。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评估传统文化资源的科学价值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传统文化资源价值评估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推动传统文化与旅游融合发展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将传统文化资源与旅游业相结合，打造具有文化特色的旅游产品和线路，促进传统文化的传播和传承。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将传统文化元素融入现代设计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在建筑、家居、服饰等领域，运用传统文化元素进行现代设计，创造出具有民族特色和时代感的产品。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借助新媒体传播传统文化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利用互联网、社交媒体等新媒体平台，以短视频、直播、互动游戏等形式传播传统文化，吸引更多年轻人关注和参与。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传统文化与现代生活融合方式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建立非物质文化遗产保护名录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对民间艺术、习俗等非物质文化遗产进行全面普查和评估，建立保护名录，明确保护对象和保护措施。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542" r="15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加强非物质文化遗产传承人培养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通过设立传承人工作室、举办培训班等方式，加强对非物质文化遗产传承人的培养和支持，确保技艺得以传承。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推动非物质文化遗产的数字化保护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利用数字技术对非物质文化遗产进行记录、整理和传播，建立数字化档案和数据库，实现长期保存和共享利用。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民间艺术、习俗等非物质文化遗产保护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跨文化交流与融合策略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跨文化交流的重要性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跨文化交流有助于增进不同民族和国家之间的相互了解，减少文化冲突，促进世界和平与发展。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当代跨文化交流的特点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当代跨文化交流具有多元化、互动性、即时性等特点，通过媒体、网络等多种渠道实现。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全球化推动文化交流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随着全球化的深入发展，不同文化间的交流日益频繁，促进了世界文化的多元发展。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4282" r="428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全球化背景下跨文化交流现状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33" r="19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民族文化的多样性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世界各民族的文化丰富多彩，具有独特的历史、传统、艺术、价值观等。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不同民族文化的优势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每个民族的文化都有其独特的优势，如中华文化的博大精深、西方文化的创新精神等。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民族文化特色的保护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在全球化背景下，保护各民族文化的特色至关重要，以维护世界文化的多样性。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不同民族文化特色及其优势分析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https://d.book118.com/256134111132010054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2024-09-21T16:35:29.175</cp:lastPrinted>
  <dcterms:created xsi:type="dcterms:W3CDTF">2024-09-21T08:35:29Z</dcterms:created>
  <dcterms:modified xsi:type="dcterms:W3CDTF">2024-09-21T08:35:31Z</dcterms:modified>
</cp:coreProperties>
</file>