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7536A-FC16-472A-863A-AD1B88B73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09E64-57E4-4FD8-AE0B-A7C447F5E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B25D4-5D44-47BF-82E8-38215F157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A4342-0CE2-4C2B-9D6A-8D1D87BFE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31EA7-F6DC-4C41-812F-3F03CE431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1A1B46-2B29-4FEB-951A-4E1511159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2EC24-BA94-49ED-BCE9-39E53D697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B966A-6007-43FD-B960-25DACAE7D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D6898-A34B-4E67-9BF6-773361D04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0B3E3-BCDE-4B9F-BAE7-83FB5DB03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54CC4-0C05-42DC-9DCD-39157ECC1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3511502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学年上学期心理工作总结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上学期心理工作回顾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取得的成绩和亮点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原因分析和改进措施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下一步工作计划和展望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响应国家和社会对心理健康的重视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当前，国家和社会对心理健康的重视程度不断提高，学校心理工作需要紧跟时代步伐，积极响应相关政策和要求。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提高学生心理健康水平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通过心理辅导、咨询和心理健康教育等活动，帮助学生解决心理困扰，增强心理素质，提高心理健康水平。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促进学校教育教学工作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心理健康是学生全面发展的重要组成部分，通过心理工作可以促进学校教育教学工作的顺利开展，提高教育教学质量。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包括心理健康课程的开设、心理健康讲座和培训的开展、心理健康主题活动的实施等。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包括个体咨询和团体咨询的开展情况、咨询案例的分析和处理、咨询效果的评估等。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心理危机干预工作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包括心理危机预警机制的建立、心理危机事件的应对和处理、心理危机干预的效果评估等。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包括下一步心理工作的重点和目标、具体的工作计划和措施、需要的支持和资源等。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心理工作队伍建设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包括心理教师的选拔和培训、心理工作队伍的建设和管理、心理工作队伍的专业素养提升等。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上学期心理工作回顾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上学期共接待学生咨询300余次，涉及学业压力、人际关系、情感困扰、职业规划等多个方面。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咨询数量与类型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咨询效果评估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重点个案处理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通过定期回访和满意度调查，85%以上的学生表示咨询后心理状况得到明显改善。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针对部分严重心理问题的学生，进行了长期跟踪和深度辅导，确保其心理状况稳定并逐步好转。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采用症状自评量表（SCL-90）、焦虑自评量表（SAS）、抑郁自评量表（SDS）等专业心理测评工具。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测评工具选用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根据测评结果，对学生的心理健康状况进行了全面分析，为后续的心理咨询和教育工作提供了重要依据。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测评结果分析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将测评结果及时反馈给学生，并提供针对性的心理指导和建议。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测评反馈与指导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心理测评工作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课程开设情况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上学期共开设《大学生心理健康教育》、《压力管理与心理调适》等5门课程，覆盖全校各年级学生。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讲座与培训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组织专家讲座10余场，主题涉及情绪管理、人际交往、恋爱心理等，提高学生心理健康意识和自我调节能力。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心理健康月活动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举办心理健康月系列活动，包括心理知识竞赛、心理影片展播、心理健康主题班会等，营造关注心理健康的校园氛围。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取得的成绩和亮点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通过定期的满意度调查，发现学生对心理咨询服务的整体满意度有较大提高，具体表现在对咨询师的专业性、咨询效果等方面的认可。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咨询量增加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本学期心理咨询室接待的学生数量较往期有明显增长，表明学生对心理咨询的需求和认可度在提升。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有效解决心理问题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经过咨询，大部分学生表示自己的心理问题得到了有效缓解和解决，如焦虑、抑郁等情绪问题以及学业压力、人际关系等实际问题。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本学期心理测评工作得到了广大学生的积极参与，测评参与率较以往有显著提高。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测评参与度高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通过对测评数据的深入分析，发现了一些学生中存在的普遍性心理问题，如考试焦虑、自卑感等，为后续的心理辅导和干预提供了重要依据。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结果分析准确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根据测评结果，为每位学生制定了个性化的心理辅导方案，包括情绪调节、压力应对、自信心提升等方面的具体建议和指导。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个性化辅导方案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心理测评结果分析及应用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本学期开展了形式多样的心理健康教育活动，如讲座、工作坊、团体辅导等，满足了不同学生的需求。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活动形式多样化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活动内容涵盖了心理健康的各个方面，包括情绪管理、压力应对、自我认知等，既有理论知识的讲解，也有实践技能的训练。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内容丰富有深度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通过创新活动形式和内容，吸引了更多学生的参与，学生在活动中的互动和分享也更加积极和深入。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学生参与度提高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心理健康教育活动创新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https://d.book118.com/256135115024010055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2024-09-22T14:26:59.857</cp:lastPrinted>
  <dcterms:created xsi:type="dcterms:W3CDTF">2024-09-22T06:26:59Z</dcterms:created>
  <dcterms:modified xsi:type="dcterms:W3CDTF">2024-09-22T06:27:01Z</dcterms:modified>
</cp:coreProperties>
</file>