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320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17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BEF40B-7D74-49C4-B995-F1BB8051F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D3A7C3-DBA1-4176-89E0-4887EEC16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56A38B-7866-4EBA-A771-E3DC268A3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B9A15B-1579-42A7-8D62-059D5AFBD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3F2911-FCB5-43B1-8157-6546719BC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0E4103-B525-4797-A7B4-1B6623870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1F5BA6-02E3-4403-B572-53D992EA3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864033-F81C-4776-BB8D-70324EC74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6996BE-BA80-43FE-AF95-21B69E1E4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CE3AD1-B65F-4529-9BBF-C9D40EC4D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72B3A-C041-4B68-BA01-AEDDC2360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310" r:id="rId2"/>
    <p:sldLayoutId id="2147485311" r:id="rId3"/>
    <p:sldLayoutId id="2147485312" r:id="rId4"/>
    <p:sldLayoutId id="2147485313" r:id="rId5"/>
    <p:sldLayoutId id="2147485314" r:id="rId6"/>
    <p:sldLayoutId id="2147485315" r:id="rId7"/>
    <p:sldLayoutId id="2147485316" r:id="rId8"/>
    <p:sldLayoutId id="2147485317" r:id="rId9"/>
    <p:sldLayoutId id="2147485318" r:id="rId10"/>
    <p:sldLayoutId id="214748531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14005312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中班语言正反话教案反思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461510" y="2242820"/>
            <a:ext cx="6370955" cy="96901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70"/>
          <p:cNvSpPr/>
          <p:nvPr>
            <p:custDataLst>
              <p:tags r:id="rId8"/>
            </p:custDataLst>
          </p:nvPr>
        </p:nvSpPr>
        <p:spPr>
          <a:xfrm>
            <a:off x="4471035" y="2251710"/>
            <a:ext cx="960120" cy="960120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559935" y="2351405"/>
            <a:ext cx="781685" cy="76073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932170" y="2242820"/>
            <a:ext cx="4530725" cy="965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教学过程</a:t>
            </a:r>
            <a:endParaRPr lang="zh-CN" altLang="en-US" sz="24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471035" y="3646170"/>
            <a:ext cx="6370955" cy="96901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76"/>
          <p:cNvSpPr/>
          <p:nvPr>
            <p:custDataLst>
              <p:tags r:id="rId12"/>
            </p:custDataLst>
          </p:nvPr>
        </p:nvSpPr>
        <p:spPr>
          <a:xfrm>
            <a:off x="4480560" y="3655060"/>
            <a:ext cx="960120" cy="960120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569460" y="3754755"/>
            <a:ext cx="781685" cy="76073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941695" y="3646170"/>
            <a:ext cx="4530725" cy="965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教学评价</a:t>
            </a:r>
            <a:endParaRPr lang="zh-CN" altLang="en-US" sz="24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101465" y="839470"/>
            <a:ext cx="6370955" cy="96901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47"/>
          <p:cNvSpPr/>
          <p:nvPr>
            <p:custDataLst>
              <p:tags r:id="rId16"/>
            </p:custDataLst>
          </p:nvPr>
        </p:nvSpPr>
        <p:spPr>
          <a:xfrm>
            <a:off x="4110990" y="848360"/>
            <a:ext cx="960120" cy="960120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199890" y="948055"/>
            <a:ext cx="781685" cy="76073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72125" y="839470"/>
            <a:ext cx="4530725" cy="965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教案设计</a:t>
            </a:r>
            <a:endParaRPr lang="zh-CN" altLang="en-US" sz="24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101465" y="5049520"/>
            <a:ext cx="6370955" cy="96901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82"/>
          <p:cNvSpPr/>
          <p:nvPr>
            <p:custDataLst>
              <p:tags r:id="rId20"/>
            </p:custDataLst>
          </p:nvPr>
        </p:nvSpPr>
        <p:spPr>
          <a:xfrm>
            <a:off x="4110990" y="5058410"/>
            <a:ext cx="960120" cy="960120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99890" y="5158105"/>
            <a:ext cx="781685" cy="76073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596890" y="5049520"/>
            <a:ext cx="4530725" cy="965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教学反思</a:t>
            </a:r>
            <a:endParaRPr lang="zh-CN" altLang="en-US" sz="24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https://d.book118.com/256140053121010034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4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4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4*l_h_i*1_2_1"/>
  <p:tag name="KSO_WM_UNIT_INDEX" val="1_2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4*l_h_i*1_2_3"/>
  <p:tag name="KSO_WM_UNIT_INDEX" val="1_2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4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4*l_h_i*1_3_1"/>
  <p:tag name="KSO_WM_UNIT_INDEX" val="1_3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4*l_h_i*1_3_3"/>
  <p:tag name="KSO_WM_UNIT_INDEX" val="1_3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4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4*l_h_i*1_1_1"/>
  <p:tag name="KSO_WM_UNIT_INDEX" val="1_1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4*l_h_i*1_1_3"/>
  <p:tag name="KSO_WM_UNIT_INDEX" val="1_1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4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4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4*l_h_i*1_4_3"/>
  <p:tag name="KSO_WM_UNIT_INDEX" val="1_4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4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微软雅黑</vt:lpstr>
      <vt:lpstr>Wingdings</vt:lpstr>
      <vt:lpstr>Calibri Light</vt:lpstr>
      <vt:lpstr>Office Theme</vt:lpstr>
      <vt:lpstr>中班语言正反话教案反思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2024-09-03T17:31:30.843</cp:lastPrinted>
  <dcterms:created xsi:type="dcterms:W3CDTF">2024-09-03T09:31:30Z</dcterms:created>
  <dcterms:modified xsi:type="dcterms:W3CDTF">2024-09-03T09:31:32Z</dcterms:modified>
</cp:coreProperties>
</file>