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3E02D-2A2E-40CE-9B73-F0A4F7CF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355E0-E919-4338-988F-4AEE55B1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173E7-C20E-41A5-95FE-077236BB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D84C6-D5C8-4D6C-8788-78DFB8B6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0FCE7-8E05-455F-8ACE-E76E1E92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7AE11-45ED-4AAA-A1E4-1E6E428C7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CF938-F83F-4BE2-B50B-464431413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DEB53-E5A0-4D7B-9F12-0DF4566E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A2FDD-1D4F-454C-AE88-BE5129AA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C2363-334C-4D53-B1EA-E73D4B181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37918-4629-45BA-ACEA-FD794F18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202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皮肤护理化妆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化妆品选择与使用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皮肤保养与化妆的结合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案例分享与心得体会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皮肤干燥，缺乏油脂，容易脱屑和出现皱纹。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皮肤油脂分泌旺盛，毛孔粗大，容易出现痤疮和黑头。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T区油脂分泌较多，其他部位较为干燥。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皮肤油脂和水分分泌适中，毛孔较小，皮肤光滑细腻。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皮肤较薄，容易泛红、瘙痒和出现红血丝。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提高肌肤光泽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正确的皮肤护理有助于预防皮肤问题，如痤疮、黑头、皱纹等。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适当的护理可以使皮肤更加光滑细腻，提高肌肤的光泽度。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正确的皮肤护理可以减缓皮肤老化过程，使皮肤更加紧致有弹性。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日常皮肤护理步骤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使用适合自己肤质的洁面产品彻底清洁皮肤。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使用温和的爽肤水或化妆水收缩毛孔，平衡肌肤水油。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每天出门前涂抹防晒霜，防止紫外线对皮肤的伤害。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根据自身肤质选择合适的护肤产品，如乳液、面霜等。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化妆品选择与使用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用于保持皮肤健康和滋润，包括洁面乳、爽肤水、面霜、精华液等。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特殊用途化妆品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用于修饰和美化皮肤，包括粉底、遮瑕膏、眼影、腮红、唇膏等。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用于解决特定皮肤问题，如祛斑霜、抗痘产品、防晒霜等。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根据肤质选择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成分安全性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试用与感受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如何选择合适的化妆品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选择不含刺激性或有害成分的化妆品，以确保皮肤健康。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了解自己的肤质类型（如干性、油性、混合性或敏感性），选择适合的化妆品。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在购买前先试用样品，观察是否适合自己的肤质和需求。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选择知名品牌的化妆品，以确保产品质量和效果。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清洁与保湿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卸妆与清洁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化妆品的使用技巧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使用温和的洁面产品和保湿霜，为化妆打下良好基础。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不要过多或过少使用化妆品，以免影响效果或引发皮肤问题。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在使用化妆品时，轻柔按摩皮肤，以促进吸收和血液循环。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使用适当的卸妆产品和洁面乳，彻底清洁皮肤，避免残留物引发皮肤问题。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https://d.book118.com/256142025104010102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2024-09-27T04:28:29.348</cp:lastPrinted>
  <dcterms:created xsi:type="dcterms:W3CDTF">2024-09-26T20:28:29Z</dcterms:created>
  <dcterms:modified xsi:type="dcterms:W3CDTF">2024-09-26T20:28:31Z</dcterms:modified>
</cp:coreProperties>
</file>