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75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0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BF725-4F76-4D04-93A4-1C76A6E2C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FE5AA-F519-4905-951B-9E4D223BB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33FB4-2C31-44AF-A9C5-886C013AE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F6BEFD-7510-49A3-96E6-DD20351C9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4B391B-81FD-4F55-942D-B2D2E6B46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2D6AB5-DAF3-45D2-9F98-18ECBD540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91C0D1-B148-4D11-8A22-ECBC8E5B0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5414C8-554D-441E-84FC-7362F2499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6FD38-C5C8-4517-8E62-CA67F045F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EF07D-8913-49A1-8463-3E6B397B1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9F4D3-D55E-4558-B2F6-0573F9559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74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84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786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88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9740" r:id="rId2"/>
    <p:sldLayoutId id="2147499741" r:id="rId3"/>
    <p:sldLayoutId id="2147499742" r:id="rId4"/>
    <p:sldLayoutId id="2147499743" r:id="rId5"/>
    <p:sldLayoutId id="2147499744" r:id="rId6"/>
    <p:sldLayoutId id="2147499745" r:id="rId7"/>
    <p:sldLayoutId id="2147499746" r:id="rId8"/>
    <p:sldLayoutId id="2147499747" r:id="rId9"/>
    <p:sldLayoutId id="2147499748" r:id="rId10"/>
    <p:sldLayoutId id="214749974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17" Type="http://schemas.openxmlformats.org/officeDocument/2006/relationships/tags" Target="../tags/tag114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16" Type="http://schemas.openxmlformats.org/officeDocument/2006/relationships/tags" Target="../tags/tag129.xml" /><Relationship Id="rId17" Type="http://schemas.openxmlformats.org/officeDocument/2006/relationships/tags" Target="../tags/tag130.xml" /><Relationship Id="rId18" Type="http://schemas.openxmlformats.org/officeDocument/2006/relationships/tags" Target="../tags/tag131.xml" /><Relationship Id="rId19" Type="http://schemas.openxmlformats.org/officeDocument/2006/relationships/tags" Target="../tags/tag132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tags" Target="../tags/tag152.xml" /><Relationship Id="rId20" Type="http://schemas.openxmlformats.org/officeDocument/2006/relationships/tags" Target="../tags/tag170.xml" /><Relationship Id="rId21" Type="http://schemas.openxmlformats.org/officeDocument/2006/relationships/tags" Target="../tags/tag171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14213503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199" y="1761445"/>
            <a:ext cx="6120000" cy="1800000"/>
          </a:xfrm>
        </p:spPr>
        <p:txBody>
          <a:bodyPr>
            <a:normAutofit/>
          </a:bodyPr>
          <a:lstStyle/>
          <a:p>
            <a:r>
              <a:rPr lang="zh-CN" altLang="en-US"/>
              <a:t>2024年推动旅游业创新发展的重要性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199" y="3719265"/>
            <a:ext cx="6120000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年份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8850824" y="504000"/>
            <a:ext cx="2743200" cy="504000"/>
          </a:xfrm>
        </p:spPr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dk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dk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808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2024年旅游业发展概况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创新在旅游业发展中的作用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2024年旅游业政策环境分析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321649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3216494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2024年旅游业市场机遇与挑战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3"/>
            </p:custDataLst>
          </p:nvPr>
        </p:nvSpPr>
        <p:spPr>
          <a:xfrm>
            <a:off x="6854453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4"/>
            </p:custDataLst>
          </p:nvPr>
        </p:nvSpPr>
        <p:spPr>
          <a:xfrm>
            <a:off x="6854452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未来旅游业创新发展的方向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26"/>
          <p:cNvCxnSpPr/>
          <p:nvPr>
            <p:custDataLst>
              <p:tags r:id="rId15"/>
            </p:custDataLst>
          </p:nvPr>
        </p:nvCxnSpPr>
        <p:spPr>
          <a:xfrm flipH="1" flipV="1">
            <a:off x="4468557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7"/>
          <p:cNvCxnSpPr/>
          <p:nvPr>
            <p:custDataLst>
              <p:tags r:id="rId16"/>
            </p:custDataLst>
          </p:nvPr>
        </p:nvCxnSpPr>
        <p:spPr>
          <a:xfrm flipH="1" flipV="1">
            <a:off x="7974045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8"/>
          <p:cNvCxnSpPr/>
          <p:nvPr>
            <p:custDataLst>
              <p:tags r:id="rId17"/>
            </p:custDataLst>
          </p:nvPr>
        </p:nvCxnSpPr>
        <p:spPr>
          <a:xfrm flipH="1" flipV="1">
            <a:off x="6095999" y="4882753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2024年旅游业发展概况</a:t>
            </a:r>
            <a:endParaRPr lang="zh-CN" altLang="en-US"/>
          </a:p>
        </p:txBody>
      </p:sp>
      <p:sp>
        <p:nvSpPr>
          <p:cNvPr id="10488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全球旅游业发展情况</a:t>
            </a:r>
            <a:endParaRPr lang="zh-CN" altLang="en-US"/>
          </a:p>
        </p:txBody>
      </p:sp>
      <p:sp>
        <p:nvSpPr>
          <p:cNvPr id="104889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旅游业对就业的贡献显著，预计到2024年将提供超过3亿个就业岗位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2024年全球旅游业市场规模预计将达到10万亿美元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旅游业已成为全球经济增长的重要驱动力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旅游业的发展对环境保护和可持续发展提出了新的挑战和要求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中国旅游业发展情况</a:t>
            </a:r>
            <a:endParaRPr lang="zh-CN" altLang="en-US"/>
          </a:p>
        </p:txBody>
      </p:sp>
      <p:sp>
        <p:nvSpPr>
          <p:cNvPr id="1048962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2024年旅游业市场规模：预计达到万亿级别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旅游人次：预计突破10亿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旅游收入：预计增长20%以上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旅游业对GDP的贡献：预计达到10%以上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旅游业就业人数：预计突破1000万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旅游业投资：预计增长30%以上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2024年旅游业发展趋势</a:t>
            </a:r>
            <a:endParaRPr lang="zh-CN" altLang="en-US"/>
          </a:p>
        </p:txBody>
      </p:sp>
      <p:sp>
        <p:nvSpPr>
          <p:cNvPr id="104903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文化旅游趋势：挖掘地方文化特色，推动文化旅游产业发展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数字化趋势：利用大数据、人工智能等技术提升旅游体验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绿色旅游趋势：注重环保和可持续发展，推广绿色旅游产品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定制化趋势：提供个性化、定制化的旅游产品和服务，满足不同游客需求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创新在旅游业发展中的作用</a:t>
            </a:r>
            <a:endParaRPr lang="zh-CN" altLang="en-US"/>
          </a:p>
        </p:txBody>
      </p:sp>
      <p:sp>
        <p:nvSpPr>
          <p:cNvPr id="10490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科技创新推动旅游业发展</a:t>
            </a:r>
            <a:endParaRPr lang="zh-CN" altLang="en-US"/>
          </a:p>
        </p:txBody>
      </p:sp>
      <p:sp>
        <p:nvSpPr>
          <p:cNvPr id="10491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科技进步：推动旅游业向智能化、数字化方向发展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互联网+旅游：利用大数据、云计算等技术，提高旅游服务质量和效率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科技创新：推动旅游业与相关产业的融合发展，如文化、体育等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创新技术：如VR、AR等，为游客提供沉浸式体验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商业模式创新提升旅游业竞争力</a:t>
            </a:r>
            <a:endParaRPr lang="zh-CN" altLang="en-US"/>
          </a:p>
        </p:txBody>
      </p:sp>
      <p:sp>
        <p:nvSpPr>
          <p:cNvPr id="104920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吸引更多游客：创新商业模式能够吸引更多游客，提高旅游业收入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促进旅游业发展：创新商业模式有助于推动旅游业创新发展，提高旅游业整体水平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创新商业模式：如共享经济、O2O模式等，提高资源利用效率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提升竞争力：通过创新商业模式，降低成本，提高服务质量，增强竞争力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文化创新丰富旅游产品内涵</a:t>
            </a:r>
            <a:endParaRPr lang="zh-CN" altLang="en-US"/>
          </a:p>
        </p:txBody>
      </p:sp>
      <p:sp>
        <p:nvSpPr>
          <p:cNvPr id="104926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文化创新：挖掘当地文化特色，融入旅游产品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丰富旅游产品：增加旅游产品的多样性和吸引力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提升游客体验：让游客深入了解当地文化，提升旅游体验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促进旅游业发展：推动旅游业的创新和发展，提高旅游业的竞争力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创新驱动旅游业转型升级</a:t>
            </a:r>
            <a:endParaRPr lang="zh-CN" altLang="en-US"/>
          </a:p>
        </p:txBody>
      </p:sp>
      <p:sp>
        <p:nvSpPr>
          <p:cNvPr id="104932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创新技术：推动旅游业向智能化、数字化方向发展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创新产品：开发多样化、个性化、定制化的旅游产品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创新服务：提升旅游服务质量，优化游客体验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创新营销：利用新媒体、大数据等手段进行精准营销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2024年旅游业政策环境分析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https://d.book118.com/256142135031010040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1"/>
  <p:tag name="KSO_WM_UNIT_INDEX" val="1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32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9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i*1_1"/>
  <p:tag name="KSO_WM_UNIT_INDEX" val="1_1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2"/>
  <p:tag name="KSO_WM_UNIT_INDEX" val="1_2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2"/>
  <p:tag name="KSO_WM_UNIT_INDEX" val="1_3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2"/>
  <p:tag name="KSO_WM_UNIT_INDEX" val="1_5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51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02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宋体</vt:lpstr>
      <vt:lpstr>Wingdings</vt:lpstr>
      <vt:lpstr>Office Theme</vt:lpstr>
      <vt:lpstr>2024年推动旅游业创新发展的重要性</vt:lpstr>
      <vt:lpstr>目录</vt:lpstr>
      <vt:lpstr>2024年旅游业发展概况</vt:lpstr>
      <vt:lpstr>全球旅游业发展情况</vt:lpstr>
      <vt:lpstr>中国旅游业发展情况</vt:lpstr>
      <vt:lpstr>2024年旅游业发展趋势</vt:lpstr>
      <vt:lpstr>创新在旅游业发展中的作用</vt:lpstr>
      <vt:lpstr>科技创新推动旅游业发展</vt:lpstr>
      <vt:lpstr>商业模式创新提升旅游业竞争力</vt:lpstr>
      <vt:lpstr>文化创新丰富旅游产品内涵</vt:lpstr>
      <vt:lpstr>创新驱动旅游业转型升级</vt:lpstr>
      <vt:lpstr>2024年旅游业政策环境分析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2024-09-06T09:10:33.940</cp:lastPrinted>
  <dcterms:created xsi:type="dcterms:W3CDTF">2024-09-06T01:10:33Z</dcterms:created>
  <dcterms:modified xsi:type="dcterms:W3CDTF">2024-09-06T01:10:36Z</dcterms:modified>
</cp:coreProperties>
</file>