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684A5-3B47-49D3-8C84-BA50A2FF8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BBAAE-E39B-4BE7-9B52-9701AF8F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89448-CB06-4A23-9D44-D9B91B98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E1C2C-3FE6-470F-8F2B-60D3B599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F3EF3-37E7-468E-A2DA-5B81C454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72AD0-1492-46E4-9B09-B7E78ECE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FE8F8-5D2A-404D-90DA-AF0C775D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BD7BC-B4F2-425D-BF81-041B155E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1BA2D-B2C3-42E1-9C82-044503BD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8AFBD-819D-4EAF-BB6C-A9EE9448D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EC45A-51C9-454D-BF7A-D242274A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4313213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医院重点学科建设实施方案中的终身学习与职业发展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终身学习理念与职业发展重要性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医院重点学科建设目标与任务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终身学习与职业发展策略制定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多元化培训途径与方法探讨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评估反馈及持续改进策略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终身学习理念与职业发展重要性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医生应始终保持对新知识和技能的渴求，通过不断学习提升自己的专业素养。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医生应具备自主学习的意识和能力，主动寻求学习机会和资源。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医生应通过多种途径和方式学习，包括参加学术会议、阅读专业文献、参与临床研究等。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终身学习理念内涵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3" b="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615" r="36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职业发展对医生个人及医院意义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提升医生专业素养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通过职业发展，医生可以不断更新自己的知识和技能，提高临床诊疗水平和医疗服务质量。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增强医生职业满足感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医生在职业发展过程中不断实现自我价值和职业目标，从而获得更多的职业满足感。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推动医院学科发展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医生的职业发展是医院学科发展的重要组成部分，有助于提升医院整体医疗水平和学术地位。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医疗行业正朝着数字化、智能化、个性化等方向发展，对医生的综合素质和创新能力提出更高要求。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随着医疗技术的不断更新和医疗模式的转变，医生需要不断适应新技术和新模式带来的挑战，同时面对患者日益增长的医疗需求和服务期望，需要不断提升自己的服务意识和沟通能力。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469" r="3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当前医疗行业发展趋势与挑战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医院重点学科建设目标与任务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加强临床技能培训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通过定期举办临床技能培训和交流活动，提高医护人员的临床技能和诊疗能力。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完善诊疗流程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优化诊疗流程，提高诊疗效率和准确性，为患者提供更加优质的医疗服务。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引进新技术和新方法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积极引进国际先进的医疗技术和治疗方法，提高医院的诊疗水平。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提高临床诊疗水平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组建具有创新精神和科研能力的团队，开展高水平的医学研究。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建设科研团队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积极与国内外知名医疗机构和科研机构开展合作，共同推进医学研究和创新。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增加科研经费投入，支持医护人员开展科研项目和发表学术论文。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加大科研投入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加强科研创新能力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建立完善的医学人才培养体系，包括本科、硕士、博士等多个层次。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完善人才培养体系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加强实践教学环节，提高学生的临床技能和实际操作能力。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鼓励医护人员参加各类继续教育培训和学习活动，不断更新知识和技能。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推进继续教育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培养高素质医学人才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终身学习与职业发展策略制定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设立长期和短期职业目标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医生应根据自身兴趣、专业特长和医院需求，设立明确的长期和短期职业目标。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制定个人发展规划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在明确职业目标的基础上，制定个人发展规划，包括提升临床技能、科研能力、教学能力等方面的计划和措施。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明确个人职业目标和发展规划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医生应深入了解医院的发展战略和重点学科建设方向，以便将个人发展与医院发展紧密结合。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了解医院发展战略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医生应对自己的知识、技能和能力进行全面分析，找出与医院战略和个人职业目标相符合的发展需求。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分析个人发展需求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根据个人发展需求和医院战略，医生可以制定个性化的学习计划，包括参加培训课程、自学、参与科研项目等。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制定个性化学习计划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结合医院战略，制定个性化学习计划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https://d.book118.com/256143132133010055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2024-09-23T03:04:40.866</cp:lastPrinted>
  <dcterms:created xsi:type="dcterms:W3CDTF">2024-09-22T19:04:40Z</dcterms:created>
  <dcterms:modified xsi:type="dcterms:W3CDTF">2024-09-22T19:04:42Z</dcterms:modified>
</cp:coreProperties>
</file>