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ADA745-414C-4FDD-AF7D-700BD55F94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4264D3-919A-4404-9D09-39348961F0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4A1C6A-828B-43CC-988D-44265CC05B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D5007C-C8C7-4C90-93E4-0A50BDCF01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3318DD-6360-4E23-A806-6EB2FE2DC9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00E190-BEDD-422D-AEC7-7DA70A0DE7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8B8B72-C936-462B-BCE9-5B1E59BBFF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047A47-B595-4B52-8BCA-0F81B9F427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32EF71-B164-4829-96E6-3BB0C9E32B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89DA2E-5443-4251-9B93-5CD7E94764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736D7F-02E8-49B2-A217-CDFFE332E2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6143202011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新生儿健康教育制度</a:t>
            </a:r>
          </a:p>
        </p:txBody>
      </p:sp>
      <p:sp>
        <p:nvSpPr>
          <p:cNvPr id="3" name="TextBox 3"/>
          <p:cNvSpPr txBox="1"/>
          <p:nvPr/>
        </p:nvSpPr>
        <p:spPr>
          <a:xfrm>
            <a:off x="779738" y="4568330"/>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汇报人：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新生儿健康教育制度概述</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新生儿健康教育内容</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新生儿健康教育实施方式</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新生儿健康教育制度的问题与挑战</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新生儿健康教育制度的发展策略与建议</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新生儿健康教育制度案例分享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新生儿健康教育制度概述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33796"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定义：新生儿健康教育制度是指针对新生儿及其家庭成员所实施的一系列健康教育活动，旨在提高新生儿的健康水平和生活质量。</a:t>
            </a:r>
          </a:p>
        </p:txBody>
      </p:sp>
      <p:sp>
        <p:nvSpPr>
          <p:cNvPr id="17" name="TextBox 17"/>
          <p:cNvSpPr txBox="1"/>
          <p:nvPr/>
        </p:nvSpPr>
        <p:spPr>
          <a:xfrm>
            <a:off x="2871147"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目标：通过新生儿健康教育制度，实现以下目标</a:t>
            </a:r>
          </a:p>
        </p:txBody>
      </p:sp>
      <p:sp>
        <p:nvSpPr>
          <p:cNvPr id="18" name="TextBox 18"/>
          <p:cNvSpPr txBox="1"/>
          <p:nvPr/>
        </p:nvSpPr>
        <p:spPr>
          <a:xfrm>
            <a:off x="5086385"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促进新生儿健康成长，预防疾病和不良健康问题的发生；</a:t>
            </a:r>
          </a:p>
        </p:txBody>
      </p:sp>
      <p:sp>
        <p:nvSpPr>
          <p:cNvPr id="19" name="TextBox 19"/>
          <p:cNvSpPr txBox="1"/>
          <p:nvPr/>
        </p:nvSpPr>
        <p:spPr>
          <a:xfrm>
            <a:off x="7308884"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提高家庭成员对新生儿健康的认识和护理能力；</a:t>
            </a:r>
          </a:p>
        </p:txBody>
      </p:sp>
      <p:sp>
        <p:nvSpPr>
          <p:cNvPr id="20" name="TextBox 20"/>
          <p:cNvSpPr txBox="1"/>
          <p:nvPr/>
        </p:nvSpPr>
        <p:spPr>
          <a:xfrm>
            <a:off x="9574070"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培养新生儿的良好生活习惯和健康行为。</a:t>
            </a:r>
          </a:p>
        </p:txBody>
      </p:sp>
      <p:sp>
        <p:nvSpPr>
          <p:cNvPr id="21" name="AutoShape 21"/>
          <p:cNvSpPr/>
          <p:nvPr/>
        </p:nvSpPr>
        <p:spPr>
          <a:xfrm>
            <a:off x="5209470"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967443" y="1905233"/>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重要性：新生儿是家庭的希望和未来，也是国家和社会发展的基础。新生儿健康教育制度对于保障新生儿的健康权益、提高人口素质和促进社会进步具有重要意义。</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意义：新生儿健康教育制度的意义在于</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有助于降低新生儿的发病率和死亡率，减少医疗负担；</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有助于提高家庭成员的育儿水平和家庭教育质量；</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有助于培养新生儿的自主意识和自我保护能力；</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有助于促进社会的可持续发展和和谐稳定。</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新生儿健康教育制度的发展历程可以追溯到20世纪初，随着医学和教育的不断发展，新生儿健康教育逐渐受到重视。在过去的几十年里，新生儿健康教育制度在各国得到了广泛的推广和应用。</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现状</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目前，新生儿健康教育制度已经成为全球公共卫生领域的重要议题之一。许多国家和地区已经建立了完善的新生儿健康教育体系，通过多种形式和渠道开展健康教育活动，并取得了显著成效。然而，仍有一些地区和群体存在新生儿健康问题，需要进一步加强健康教育制度的实施和改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发展历程与现状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新生儿健康教育内容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向家长普及新生儿生理特点、生长发育规律、营养需求等方面的基本知识，帮助家长了解新生儿的正常表现和生长发育标准。</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指导家长如何为新生儿创造良好的生活环境，包括保持室内空气清新、卫生清洁、适宜的温度和湿度等，以及如何合理安排新生儿的作息时间。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基本知识教育</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健康指导</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基本知识教育</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34" r="3263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55" r="3265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向家长宣传母乳喂养的优点，指导正确的哺乳姿势和技巧，以及如何促进乳汁分泌和解决哺乳问题。</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母乳喂养指导</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教会家长如何给新生儿洗澡、穿衣、换尿布等日常护理技能，以及如何做好新生儿的口腔和皮肤护理。</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日常护理指导</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喂养与护理教育</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感知觉发展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通过各种游戏和活动，促进新生儿的视觉、听觉、触觉等感知觉的发展，提高其感知能力。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动作和运动发展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通过适当的运动和游戏，训练新生儿的抬头、翻身、抓握等动作和运动能力，促进其身体发育。</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978" r="297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早期发展教育</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94" r="250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安全防护知识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向家长传授关于新生儿常见的安全隐患和预防措施，如防止窒息、跌落、烫伤等意外事故的发生。</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急救知识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教会家长在紧急情况下如何进行心肺复苏、止血等基本的急救措施，提高家长的自救互救能力。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安全与急救教育</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新生儿健康教育实施方式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73" r="1257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家庭是新生儿成长的第一课堂，家长应接受新生儿健康教育的培训，学习如何照顾宝宝，包括喂养、睡眠、卫生等方面的知识。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家庭指导</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家长应培养宝宝的良好生活习惯，如定时作息、规律饮食、卫生习惯等，为宝宝的健康成长打下基础。</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建立健康习惯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家庭指导</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社区服务</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社区服务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社区应提供新生儿健康教育服务，包括定期举办讲座、提供咨询和指导，为家长提供有关新生儿健康方面的帮助。</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建立健康档案</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社区应建立新生儿健康档案，记录宝宝的生长、发育情况，以便及时发现和解决健康问题。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医院教育</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医院在新生儿出生后应提供必要的健康教育，包括喂养指导、日常护理、疾病预防等方面的知识。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定期回诊</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医院应定期安排回诊，检查宝宝的生长和发育情况，及时发现和解决潜在的健康问题。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医院教育</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https://d.book118.com/256143202011010051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2024-09-16T16:51:09.248</cp:lastPrinted>
  <dcterms:created xsi:type="dcterms:W3CDTF">2024-09-16T08:51:09Z</dcterms:created>
  <dcterms:modified xsi:type="dcterms:W3CDTF">2024-09-16T08:51:11Z</dcterms:modified>
</cp:coreProperties>
</file>