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D370A-E895-462E-AE3E-A4EB1CF1E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5D7D-2F18-4C1B-ADD1-CE6D0BB2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0489F-BD16-4E2A-958F-1B61E817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87E72-1A6A-4A25-8D74-7BD7A71D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50ACA-90DB-4FF2-912B-6C0D63C4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54608-397B-49E9-AD00-ED519CA4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E196B-6FE0-4A49-8CD1-ADA7108E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34181-4600-468E-A0EA-737E9C65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13624-8125-4A70-91D5-031BA1B16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03609-136A-4EF5-9723-D0E97EC7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9C082-E027-4D82-ABE7-E76A73C5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4134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区域性国际组织高中政治统编版2019选修一公开课\n## 1.区域性国际组织的概念与特点\n### 1.1什么是区域性国际组织\n### 1.2区域性国际组织的主要特点\n### 1.3区域性国际组织的作用与影响\n## 2.世界主要区域性国际组织介绍\n### 2.1欧洲联盟（EU）的发展与现状\n### 2.2北美自由贸易区（NAFTA）的发展历程\n### 2.3亚太经济合作组织（APEC）的运作机制\n## 3.区域性国际组织与政治格局的关系\n### 3.1区域性国际组织对世界政治格局的影响\n### 3.2区域性国际组织与主权国家的互动关系\n### 3.3区域性国际组织在国际政治竞争中的作用\n## 4.中国参与区域性国际组织的实践与启示\n### 4.1中国参与区域性国际组织的历程与成果\n### 4.2中国参与区域性国际组织面临的挑战与机遇\n### 4.3中国参与区域性国际组织的经验与启示\n## 5.区域性国际组织的发展趋势与未来展望\n### 5.1区域性国际组织的发展趋势分析\n### 5.2未来区域性国际组织可能面临的挑战\n### 5.3区域性国际组织在国际治理中的未来角色\n## 6.结论：区域性国际组织在国际政治中的重要性\n### 6.1区域性国际组织对国际政治格局的影响\n### 6.2区域性国际组织在国际政治竞争中的作用\n### 6.3对区域性国际组织发展的展望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区域性国际组织高中政治统编版2019选修一公开课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区域性国际组织的概念与特点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组合 21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区域性国际组织是特定区域内的国家组成的国际组织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欧洲联盟（EU）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北美自由贸易区（NAFTA）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亚太经济合作组织（APEC）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区域性国际组织旨在促进成员国之间的合作与协调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社会领域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区域性国际组织有助于维护地区和平与稳定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通过经济合作减少紧张关系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通过政治对话增进相互理解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通过社会交流加强民间联系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什么是区域性国际组织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区域性国际组织具有明确的地理范围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通常以国家或地区为基础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如欧洲联盟、北美自由贸易区和亚太经济合作组织</a:t>
                </a:r>
                <a:endParaRPr/>
              </a:p>
            </p:txBody>
          </p:sp>
        </p:grpSp>
        <p:grpSp>
          <p:nvGrpSpPr>
            <p:cNvPr id="2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区域性国际组织具有特定的目标和任务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促进经济一体化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加强政治互信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推动社会文化交流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区域性国际组织具有相对松散的组织结构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成员国之间享有较大的自主权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决策过程通常采用协商一致的方式</a:t>
                </a:r>
                <a:endParaRPr/>
              </a:p>
            </p:txBody>
          </p:sp>
        </p:grpSp>
      </p:grpSp>
      <p:pic>
        <p:nvPicPr>
          <p:cNvPr id="2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区域性国际组织的主要特点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组合 2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9" name="组合 24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区域性国际组织对成员国经济发展具有积极作用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促进贸易自由化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增强科技创新能力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区域性国际组织对地区政治稳定具有重要作用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加强政治互信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化解地区冲突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促进国际和平与安全</a:t>
                </a:r>
                <a:endParaRPr/>
              </a:p>
            </p:txBody>
          </p:sp>
          <p:pic>
            <p:nvPicPr>
              <p:cNvPr id="2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组合 25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区域性国际组织对文化交流与人文合作具有推动作用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促进文化多样性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增进民间友谊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促进人类文明进步</a:t>
                </a:r>
                <a:endParaRPr/>
              </a:p>
            </p:txBody>
          </p:sp>
          <p:pic>
            <p:nvPicPr>
              <p:cNvPr id="2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区域性国际组织的作用与影响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世界主要区域性国际组织介绍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组合 2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1" name="组合 27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欧洲联盟成立于1993年，是世界上最大、最全面的区域性国际组织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成员国涵盖欧洲大部分地区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涵盖政治、经济、社会等多个领域</a:t>
                </a:r>
                <a:endParaRPr/>
              </a:p>
            </p:txBody>
          </p:sp>
        </p:grpSp>
        <p:grpSp>
          <p:nvGrpSpPr>
            <p:cNvPr id="274" name="组合 27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欧洲联盟的核心目标是实现欧洲一体化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建立统一的内部市场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实行统一的货币体系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加强外交与安全合作</a:t>
                </a:r>
                <a:endParaRPr/>
              </a:p>
            </p:txBody>
          </p:sp>
        </p:grpSp>
        <p:grpSp>
          <p:nvGrpSpPr>
            <p:cNvPr id="277" name="组合 27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欧洲联盟在当前国际政治格局中具有重要地位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维护欧洲和平与稳定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促进全球经济合作与发展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推动国际多边主义进程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欧洲联盟(EU)的发展与现状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3" name="组合 282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北美自由贸易区成立于1994年，是世界上最重要的区域性经济组织之一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成员国包括美国、加拿大和墨西哥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主要目标是实现贸易自由化和经济一体化</a:t>
                </a:r>
                <a:endParaRPr/>
              </a:p>
            </p:txBody>
          </p:sp>
          <p:sp>
            <p:nvSpPr>
              <p:cNvPr id="28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7" name="组合 286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北美自由贸易区的发展经历了多个阶段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初始阶段（1994-2004）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扩展阶段（2004-2018）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更新阶段（2018至今）</a:t>
                </a:r>
                <a:endParaRPr/>
              </a:p>
            </p:txBody>
          </p:sp>
          <p:sp>
            <p:nvSpPr>
              <p:cNvPr id="29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1" name="组合 290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北美自由贸易区对成员国经济发展具有重要影响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促进贸易和投资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提高劳动生产率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增强创新能力</a:t>
                </a:r>
                <a:endParaRPr/>
              </a:p>
            </p:txBody>
          </p:sp>
          <p:sp>
            <p:nvSpPr>
              <p:cNvPr id="29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北美自由贸易区(NAFTA)的发展历程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组合 2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98" name="组合 297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亚太经济合作组织成立于1989年，是亚太地区最重要的区域性国际组织之一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成员国涵盖亚洲、大洋洲和美洲部分地区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以促进经济合作为主要目标</a:t>
                </a:r>
                <a:endParaRPr/>
              </a:p>
            </p:txBody>
          </p:sp>
          <p:sp>
            <p:nvSpPr>
              <p:cNvPr id="30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02" name="组合 301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0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亚太经济合作组织的运作机制具有独特性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采用非正式会议和磋商的方式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强调灵活性与合作精神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尊重成员国的差异性</a:t>
                </a:r>
                <a:endParaRPr/>
              </a:p>
            </p:txBody>
          </p:sp>
          <p:sp>
            <p:nvSpPr>
              <p:cNvPr id="30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06" name="组合 305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0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亚太经济合作组织在国际政治格局中具有重要地位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促进亚太地区经济一体化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加强地区政治互信与安全合作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推动全球经济增长与繁荣</a:t>
                </a:r>
                <a:endParaRPr/>
              </a:p>
            </p:txBody>
          </p:sp>
          <p:sp>
            <p:nvSpPr>
              <p:cNvPr id="30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亚太经济合作组织(APEC)的运作机制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区域性国际组织与政治格局的关系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改变成员国之间的力量对比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影响全球政治格局的稳定与变革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区域性国际组织影响国际政治力量分布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推动成员国关注共同问题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促进国际政治合作的深化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区域性国际组织影响国际政治议程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促进成员国之间的文化交流与理解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推动国际政治价值观的多元化与包容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区域性国际组织影响国际政治价值观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区域性国际组织对世界政治格局的影响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增进相互了解与信任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促进共同发展与繁荣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区域性国际组织为成员国提供合作平台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遵守组织规则与决策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履行成员国义务与承诺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区域性国际组织对成员国具有一定约束力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竞争主要体现在利益分配与政策主导权上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合作主要体现在共同应对全球性挑战上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区域性国际组织与成员国之间存在竞争与合作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区域性国际组织与主权国家的互动关系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区域性国际组织为成员国提供政治资源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增强成员国在国际事务中的话语权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提高成员国的国际地位与影响力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区域性国际组织有助于调解地区冲突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通过政治对话与协商化解紧张关系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维护地区和平与稳定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区域性国际组织有助于推动全球治理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促进国际规则的制定与完善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提高全球治理体系的效率与公平性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区域性国际组织在国际政治竞争中的作用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https://d.book118.com/256144134220010052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区域性国际组织高中政治统编版2019选修一公开课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2024-09-19T08:56:36.203</cp:lastPrinted>
  <dcterms:created xsi:type="dcterms:W3CDTF">2024-09-19T00:56:36Z</dcterms:created>
  <dcterms:modified xsi:type="dcterms:W3CDTF">2024-09-19T00:56:38Z</dcterms:modified>
</cp:coreProperties>
</file>