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510DB-0B81-4C75-8E5B-5CD56885F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B8731-6C05-4B66-AB7B-F7B99CA71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6EF57-F419-4C58-8C25-E4E9C819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B0103-35E0-46D5-8182-8C437FF73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8AA3B-A08C-42E2-B0F0-5AD99222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A6EB3D-D7B1-4CE8-9630-29F87302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B7771-D828-42FB-9BEE-E863D7670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5AAF2-A92B-4E67-BE61-D745CC0D2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2F6D0-2F1B-40CB-9689-92C7A21E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3FFAE-6171-4640-A346-4E5B01FF1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3335D-7227-42FA-9397-0C92BAC08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4422100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十三五时期文物事业将迎来发展良机报告模板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十三五时期文物事业发展现状分析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面临挑战与机遇分析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发展策略及措施建议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预期目标及效果评估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随着国民经济和社会的快速发展，文物事业作为文化遗产保护的重要组成部分，越来越受到社会各界的广泛关注。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分析十三五时期文物事业发展的机遇与挑战，提出相应的对策和建议，推动文物事业的可持续发展。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文物事业的重要性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文物事业是保护、传承和弘扬中华民族优秀传统文化的重要途径，也是促进文化产业发展、提升国家文化软实力的重要手段。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文物是指具有历史、艺术、科学价值的人类文化遗产，包括可移动文物和不可移动文物两大类。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文物事业发展历程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简要回顾我国文物事业的发展历程，包括文物保护法规建设、文物普查与登记、文物保护与修复、文物展示与利用等方面的工作。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25" r="1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文物事业概述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十三五时期文物事业发展机遇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分析十三五时期文物事业发展的政策环境、经济环境、社会环境等，指出文物事业将迎来重要的发展机遇。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083" b="1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十三五时期文物事业发展挑战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分析十三五时期文物事业发展面临的挑战，包括文物保护与利用的矛盾、文物保护资金投入不足、文物保护专业人才匮乏等问题。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十三五时期文物事业发展的重要性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十三五时期文物事业发展的重要性，包括推动文化遗产保护传承、促进文化产业发展、提升国家文化软实力等方面的意义。同时，强调加强文物保护工作对于维护国家文化安全、增强民族自信心和凝聚力的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十三五时期文物事业重要性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十三五时期文物事业发展现状分析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76" r="190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文物保护与修复工作进展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加强文物保护法律法规建设，完善文物保护政策体系。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实施重点文物保护工程，修缮一批濒危文物建筑和馆藏珍贵文物。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推广预防性保护理念和技术，提升文物保存环境和展示效果。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加强文物安全监管，打击文物犯罪活动，保障文物安全。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博物馆建设与展览策划创新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加快博物馆建设步伐，提升博物馆公共服务能力。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加强博物馆藏品保护和研究成果转化，提高博物馆学术影响力。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创新展览策划理念，推出一批精品展览和特色活动。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推进博物馆数字化建设，拓展博物馆传播渠道和受众范围。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加强考古发掘管理，规范考古发掘行为。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实施重大考古发掘项目，揭示一批重要文化遗存和历史信息。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加强考古学研究，推动考古学科发展和人才培养。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举办考古成果展览和学术研讨会，促进考古成果共享和学术交流。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考古发掘与研究成果展示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完善民间收藏管理制度，规范民间收藏行为。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推广文物知识普及活动，提升公众文物鉴赏能力和保护意识。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加强文物鉴定机构和鉴定专家队伍建设，提高鉴定水平和公信力。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打击文物造假和非法交易行为，维护文物市场秩序和消费者权益。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3002" b="300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民间收藏与鉴定市场规范化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面临挑战与机遇分析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37" b="5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6" b="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文物保护法律法规完善需求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现有法律法规体系梳理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对当前我国文物保护法律法规进行全面梳理，查找漏洞和不足。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国际法律法规接轨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借鉴国际先进经验，推动我国文物保护法律法规与国际接轨。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法律法规执行力度加强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加大对违法行为的惩处力度，提高法律法规的威慑力。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非物质文化遗产保护与利用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在保护的基础上，合理利用非物质文化遗产资源，推动其创造性转化和创新性发展。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非物质文化遗产普查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开展全国范围内的非物质文化遗产普查，摸清家底，建立档案。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传承人培养与扶持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加强对非物质文化遗产传承人的培养和扶持，确保技艺得以传承。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非物质文化遗产传承与保护问题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https://d.book118.com/256144221002010053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2024-09-19T15:14:28.603</cp:lastPrinted>
  <dcterms:created xsi:type="dcterms:W3CDTF">2024-09-19T07:14:28Z</dcterms:created>
  <dcterms:modified xsi:type="dcterms:W3CDTF">2024-09-19T07:14:30Z</dcterms:modified>
</cp:coreProperties>
</file>