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6AAD25B-46B0-4698-9CB1-E941C23091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149DF2-A40B-4B39-A1C7-FC9F151F83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D81C247-53DE-4D59-AC97-37BE5B6924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6ABC79-2299-45FE-9C63-F8B6E71202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1655BA-33CB-4AF8-8648-11342AAE1E3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FE0C87C-1570-43E7-983A-7ABE7D308F6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73D533D-17CA-49A0-8F52-8FADEC1A2C6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6C942A-9B12-4564-A577-FE17865708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F43144-8ED1-43B0-A2C4-79264E65B3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0CA987-9A43-48EA-A5D0-00EFB9D494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F96FF95-74CF-4897-BD57-3FAD202870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6145103152010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微波与天线n元天线阵课件</a:t>
            </a:r>
          </a:p>
        </p:txBody>
      </p:sp>
      <p:sp>
        <p:nvSpPr>
          <p:cNvPr id="4" name="AutoShape 4"/>
          <p:cNvSpPr/>
          <p:nvPr/>
        </p:nvSpPr>
        <p:spPr>
          <a:xfrm>
            <a:off x="958956" y="4948612"/>
            <a:ext cx="162576" cy="384069"/>
          </a:xfrm>
          <a:prstGeom prst="parallelogram">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绪论</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微波天线基础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n元天线阵列概述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n元天线阵列的设计与优化</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n元天线阵列的应用与实例分析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solidFill>
                <a:latin typeface="Microsoft Yahei"/>
                <a:ea typeface="Microsoft Yahei"/>
                <a:cs typeface="Microsoft Yahei"/>
              </a:rPr>
              <a:t>绪论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随着无线通信技术的快速发展，天线作为通信系统的重要部件，其性能对整个系统的性能有着至关重要的影响。因此，研究天线技术及其在无线通信系统中的应用具有重要意义。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背景</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通过对天线技术的研究，可以更好地了解天线的性能、特点及优化方法，为无线通信系统的设计和优化提供理论支持和实践指导。</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目前，国内外学者已经对天线技术进行了广泛的研究，取得了许多重要的成果。例如，研究者们通过对天线的基本原理、辐射特性、散射特性等方面的研究，开发出了许多高性能的天线。</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随着无线通信技术的不断发展，天线技术也在不断进步和完善。未来，天线技术将朝着更高的性能、更小的尺寸、更轻的重量和更低的价格方向发展。同时，研究者们也将探索新的天线材料、设计和优化方法，以适应未来无线通信系统的需求。</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发展趋势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研究现状与发展趋势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研究内容</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本课程主要介绍了微波与天线n元天线阵的基本原理、设计和应用。具体内容包括天线的辐射原理、散射特性、阵列天线、智能天线以及天线在无线通信系统中的应用等。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本课程采用理论分析和实验验证相结合的方法，对微波与天线n元天线阵进行了详细的分析和讨论。同时，通过实例分析和案例介绍，使学员能够更好地理解和掌握天线的性能、设计和优化方法。</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研究内容与方法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solidFill>
                <a:latin typeface="Microsoft Yahei"/>
                <a:ea typeface="Microsoft Yahei"/>
                <a:cs typeface="Microsoft Yahei"/>
              </a:rPr>
              <a:t>微波天线基础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电磁波在空间中以波的形式传播，其传播速度与光速相同。</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电磁波的传播特性</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描述电磁波的波动特性，涉及到电场强度、磁场强度和时间等变量。</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电磁波的波动方程</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天线是用来发射和接收电磁波的设备，能够有效地将电信号转化为电磁波并辐射到空间中。</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天线的作用</a:t>
            </a:r>
          </a:p>
        </p:txBody>
      </p:sp>
      <p:sp>
        <p:nvSpPr>
          <p:cNvPr id="10" name="AutoShape 10"/>
          <p:cNvSpPr/>
          <p:nvPr/>
        </p:nvSpPr>
        <p:spPr>
          <a:xfrm>
            <a:off x="763829" y="3237602"/>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电磁波与天线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天线在周围空间中产生的电磁场，包括电场和磁场。</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天线的辐射场</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描述天线在不同方向上辐射的强度和相位分布。</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天线的辐射方向图</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衡量天线辐射效率的重要参数，表示天线在特定频率下辐射电磁波的能力。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天线的辐射电阻</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天线辐射原理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描述天线在特定方向上接收或发射电磁波的能力。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天线的方向性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pic>
        <p:nvPicPr>
          <p:cNvPr id="9" name="Picture 9"/>
          <p:cNvPicPr>
            <a:picLocks noChangeAspect="1"/>
          </p:cNvPicPr>
          <p:nvPr/>
        </p:nvPicPr>
        <p:blipFill>
          <a:blip r:embed="rId2"/>
          <a:srcRect l="16625" r="16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天线的增益</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pic>
        <p:nvPicPr>
          <p:cNvPr id="15" name="Picture 15"/>
          <p:cNvPicPr>
            <a:picLocks noChangeAspect="1"/>
          </p:cNvPicPr>
          <p:nvPr/>
        </p:nvPicPr>
        <p:blipFill>
          <a:blip r:embed="rId3"/>
          <a:srcRect l="14526" r="14526"/>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天线的阻抗</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表示天线在特定频率下接收或发射电磁波的功率密度与理想点源天线相比的倍数。</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表示天线输入信号电压与电流之比，需与发射机或接收机的阻抗匹配以确保高效传输。</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天线的主要参数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https://d.book118.com/256145103152010031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2024-08-30T08:46:56.690</cp:lastPrinted>
  <dcterms:created xsi:type="dcterms:W3CDTF">2024-08-30T00:46:56Z</dcterms:created>
  <dcterms:modified xsi:type="dcterms:W3CDTF">2024-08-30T00:46:58Z</dcterms:modified>
</cp:coreProperties>
</file>