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3D72A2-4DB6-44E8-A76F-9A7E588581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EAA197-F500-493C-BA31-11E2B0247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7431BD-48AB-4D47-B248-63C8C99A5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438725-E150-4A7F-9946-FD884F69E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B54DBA-05C0-4FF3-8570-F597E23908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9B1358-8F1D-476A-8080-68E433D2E3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309AAC-1B76-4837-888A-BE084932BA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F663C4-088A-4FDC-B737-AB9E41035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DA5697-B0F3-4AFB-AF49-CFBFC47D9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B74D84-CAB1-4528-9784-170D874CD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19D6EB-0AAC-488F-91FA-9DBF1B58E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615004322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医疗机构院内感染防控培训课件感染防控的常见问题与解决方案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感染防控概述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培训效果评估与持续改进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感染防控概述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637" r="336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303" r="3130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感染防控是指在医疗机构内采取的一系列措施，旨在预防和控制医院内感染的发生和传播。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保障患者安全，提高医疗质量，降低医疗成本，维护医院声誉和社会稳定。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感染防控定义与重要性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患者因素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医源性因素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管理因素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医疗机构内感染风险点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5856" r="585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7239" r="2723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98" r="1659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年龄、基础疾病、免疫功能低下等。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手术、侵入性操作、抗菌药物使用等。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空气、水、物体表面污染等。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制度不完善、执行不到位、培训不足等。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096" r="3009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0166" r="20166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558" r="15558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3476" r="1347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防控策略及原则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策略：标准预防、额外预防、接触隔离、空气隔离等。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原则：早期发现、及时报告、有效隔离、科学治疗、严格消毒。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强调手卫生和环境清洁消毒的重要性。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加强医疗废物管理和抗菌药物合理使用。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常见问题剖析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96" b="2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手卫生执行不到位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医护人员手卫生依从性低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部分医护人员未养成良好手卫生习惯，接触患者前后、进行无菌操作前等未按规定进行手消毒。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手卫生设施不完善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部分医疗机构手卫生设施配置不足，如洗手池、水龙头、干手设施、速干手消毒剂等配备不齐全或未及时补充。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手卫生培训不到位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医护人员缺乏手卫生相关知识和技能，无法正确执行手卫生操作。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消毒时间不足或过长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消毒时间未达到规定要求或过长，影响消毒效果和医疗器械的使用寿命。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医疗器械清洗不规范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清洗过程中存在残留物，影响消毒效果。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消毒方法选择不当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针对不同种类的医疗器械，未选择合适的消毒方法，导致消毒不彻底。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医疗器械消毒不彻底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医疗机构环境中存在卫生死角，易滋生细菌、病毒等微生物。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环境清洁不彻底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消毒方法不当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空气消毒不足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083" r="9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针对不同环境、物品，未选择合适的消毒方法，导致消毒效果不佳。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部分医疗机构忽视空气消毒的重要性，导致空气中微生物含量超标。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环境清洁与消毒问题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用药剂量、时间不准确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未按照抗菌药物使用说明书或医嘱规定用药，剂量过大或过小、用药时间过长或过短。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联合用药不合理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联合使用多种抗菌药物时，未注意药物之间的相互作用和配伍禁忌。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抗菌药物滥用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部分医护人员未严格掌握抗菌药物使用指征，滥用抗菌药物导致耐药菌株产生。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抗菌药物使用不规范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解决方案探讨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https://d.book118.com/256150043221010051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2024-09-17T20:37:03.986</cp:lastPrinted>
  <dcterms:created xsi:type="dcterms:W3CDTF">2024-09-17T12:37:04Z</dcterms:created>
  <dcterms:modified xsi:type="dcterms:W3CDTF">2024-09-17T12:37:06Z</dcterms:modified>
</cp:coreProperties>
</file>