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61CFB-C5CF-4ACA-BF8A-9FC33C744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540E5-910A-4B4F-AA33-9EEFDB25D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0688A-5B2B-4A97-8D2D-4F38196C2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381024-0B0B-4E6B-B8E4-277BCF5B0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E3B9AC-247B-4796-A6D8-D5A669D5B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08ADB0-0269-429A-9624-4595E6F67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BFE9CB-0EE4-473D-8879-5A5FED08B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05C5B8-B395-4314-B4B7-F409A90C8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B753E-C4C8-46BB-BB79-88A3A9A2E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544204-66FC-4999-9EA5-7151744AF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5A44BC-7427-45F4-A7D8-CAB5F82B3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15024120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住院护理经验分享会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住院护理基础知识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住院护理经验分享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772" r="2877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021" r="340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该主题旨在通过分享经验，让参与者了解住院期间的护理知识，提高护理技能，以及了解如何更好地照顾和关心住院患者。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住院护理经验分享会的主题是“关爱与护理：住院期间的照顾与康复”。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665" r="29665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提高护理人员的专业知识和技能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通过分享经验，护理人员可以学习到更多的护理技巧和知识，提高自己的专业水平。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增进患者与医护人员的沟通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通过分享会，患者和家属可以更好地了解医护人员的日常工作，增强对医护人员的信任感，促进双方之间的沟通。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促进护理行业的交流与合作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分享会为护理行业提供了一个交流的平台，有助于促进同行之间的合作与交流，共同推动护理行业的发展。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分享会目的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住院护理基础知识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74" b="28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624" b="36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护理基本概念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护理是一门专业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护理是一门需要专业知识和技能的学科，需要经过系统的学习和培训才能胜任。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护理工作的目标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护理工作的目标是促进患者的健康和福祉，通过提供必要的医疗和护理服务，帮助患者恢复健康、减少痛苦并提高生活质量。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护理工作的内容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护理工作包括提供个人和家庭护理，监测患者的健康状况，执行治疗方案，提供情感支持和生活照顾等。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特级护理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特级护理适用于病情危重、需要严密监测和及时抢救的患者，如手术后、严重外伤或脏器衰竭等。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一级护理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一级护理适用于病情较重、需要密切观察的患者，如急性感染、严重烧伤或大手术后等。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二级护理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二级护理适用于病情较稳定、需要定期监测和观察的患者，如慢性疾病、康复期或老年患者等。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三级护理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三级护理适用于病情稳定、需要较少观察和护理的患者，如长期住院的老年患者或慢性病患者等。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护理级别与分类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护理人员职责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提供专业护理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护理人员需具备专业的知识和技能，能够提供全面的护理服务，包括病情监测、执行治疗方案、提供生活照顾和情感支持等。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记录患者情况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护理人员需密切观察患者的病情变化，及时记录患者情况，为医生提供准确的医疗信息。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与医生协作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护理人员需与医生密切协作，遵医嘱执行治疗方案，协助医生完成患者的诊疗工作。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护理人员需对患者及其家属进行健康教育，提供必要的健康知识和技能，帮助患者建立良好的生活习惯和自我管理方式。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住院护理经验分享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常见问题与处理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如何评估患者的疼痛程度，以及使用药物和非药物方法来缓解疼痛。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营养与饮食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根据患者的营养需求和饮食偏好，制定合适的饮食计划，确保患者获得足够的营养。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保持患者周围环境的清洁和卫生，严格执行消毒程序，以降低感染风险。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睡眠管理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创造安静、舒适的睡眠环境，调整作息时间，帮助患者保持良好的睡眠质量。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48" r="1674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观察与记录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自我调节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护理技巧与心得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如何与患者及其家属进行有效沟通，了解他们的需求和担忧，并提供及时的反馈和安慰。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与其他医护人员保持良好的合作关系，共同为患者提供全面、连贯的护理服务。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密切观察患者的病情变化，及时记录并报告医生，以便进行及时的治疗和调整护理方案。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在繁忙的工作中保持冷静、耐心和专注，合理安排时间，提高工作效率。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https://d.book118.com/256150241202010101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2024-09-26T07:04:30.827</cp:lastPrinted>
  <dcterms:created xsi:type="dcterms:W3CDTF">2024-09-25T23:04:30Z</dcterms:created>
  <dcterms:modified xsi:type="dcterms:W3CDTF">2024-09-25T23:04:32Z</dcterms:modified>
</cp:coreProperties>
</file>