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C0D21-0CBA-4EB2-877E-C6E2E8930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F5B26-A786-453E-9B0F-F7BC85862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F318B-96D9-42E9-8899-32962B335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6388C-3078-4AA1-BD84-C18B0BFC0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958E1A-BEC5-4437-A4FE-3A92E0FAB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C2909-C695-41C9-8BCC-C411607DE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CB5B7-EEB4-44BA-9FD8-34D44493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F0E65F-3440-44CC-B8F9-C28D3CE9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C2347-47AD-4E58-8CCC-5836B02D5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82E90-3E90-4FFF-81EC-3A35B4E2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FB621-868C-4288-A208-B5BB30AE4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153023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房地产销售部培训工作计划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A246FF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培训计划实施与保障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培训销售团队如何运用有效的谈判策略，提高销售成功率。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销售谈判技巧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销售演示技巧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教授如何建立和维护客户关系，提升客户满意度和忠诚度。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培训销售团队如何准备和进行有效的销售演示，吸引客户兴趣。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提高销售团队的销售技巧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使销售团队了解房地产相关的法律法规，避免法律风险。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房地产法律法规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培养销售团队对房地产市场的敏感度和分析能力。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房地产市场分析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让销售团队深入了解所售楼盘的特点、优势和卖点。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房地产产品知识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增强销售团队的房地产专业知识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培养团队合作精神和沟通能力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通过团队协作的游戏和活动，培养销售团队的协作精神。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教授如何进行有效沟通，包括倾听、表达和反馈等技巧。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冲突解决能力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培训销售团队如何妥善处理团队内的冲突，维护团队和谐。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了解房地产市场趋势、供需状况、竞争格局等。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析国内外经济形势、政策法规对房地产市场的影响，掌握房地产市场的发展趋势和未来走向。了解不同区域、不同类型房地产产品的供需状况，掌握市场变化规律。研究竞争对手的销售策略、产品特点和服务优势，制定相应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房地产市场分析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提高销售人员的沟通技巧、谈判能力和客户关系管理能力。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销售人员与客户的有效沟通，提高客户满意度。学习并掌握各种销售技巧，如如何识别客户需求、如何展示产品优势、如何促成交易等。培养销售人员的谈判能力，提高议价水平。加强客户关系管理，建立稳定的客户关系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建立良好的客户关系，提高客户满意度和忠诚度。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，建立客户档案，对客户进行分类管理。定期与客户保持联系，了解客户需求变化，提供个性化服务。及时处理客户投诉和反馈，提高客户满意度。通过优质服务，培养客户忠诚度，促进客户重复购买和口碑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提高销售人员在谈判中的议价能力和说服力。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有效的谈判技巧，如如何开局、如何让步、如何达成协议等。了解谈判心理和行为特点，掌握应对不同谈判对手的策略。培养销售人员的逻辑思维和说服力，提高议价水平。在谈判中保持冷静、自信和灵活，以达到最佳的谈判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谈判技巧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了解房地产相关法律法规和合同条款，保障公司利益和客户权益。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并掌握房地产相关法律法规和政策，如土地管理法、城市房地产管理法等。了解不同地区的相关规定和特殊要求，确保销售行为合法合规。熟悉各类房地产交易合同和合作协议的条款，掌握合同风险防范措施。在与客户签订合同时，确保公司利益和客户权益得到充分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法律法规与合同知识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培训方式与时间安排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https://d.book118.com/256153023233010054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2024-09-22T06:15:37.560</cp:lastPrinted>
  <dcterms:created xsi:type="dcterms:W3CDTF">2024-09-21T22:15:37Z</dcterms:created>
  <dcterms:modified xsi:type="dcterms:W3CDTF">2024-09-21T22:15:39Z</dcterms:modified>
</cp:coreProperties>
</file>