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3B35A-EC0F-4E5C-B623-8BDDE5430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6138F-7362-4404-A8B0-151177B97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6BF15-1259-4848-AD2C-036F1484A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4D87C-68E8-4BA6-8D26-76E3CA4DB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393237-CDB4-422B-A7D7-0B546CC14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FB2FBE-7249-48FD-9DDD-176E1A33F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FC9F6-1C07-45CD-A30F-F86CC9BFB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B19FA-38E5-46FE-9EAE-133CE4531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C994E-71F0-4B23-ABE8-65B976E36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6CB16-F215-4889-9956-134F165C8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7CFB7-8F62-43FD-B337-2D8B4D16A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540230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老年护理专科护士的实践经验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未来老年护理专科护士的发展趋势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老年护理专科护士是专门从事老年护理工作的专业人员，具备丰富的老年护理知识和技能，能够为老年人提供全面、专业的护理服务。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老年护理专科护士在老年护理工作中扮演着重要的角色，包括评估老年人的健康状况、制定护理计划、提供护理服务、监测护理效果等。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定义与角色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老年护理专科护士需要接受专业的培训，包括理论学习和实践操作，以掌握老年护理的技能和知识。培训内容应涵盖老年人的生理、心理特点和护理需求，以及相关的法律法规和伦理规范。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为了确保老年护理专科护士的专业水平和服务质量，应该建立认证制度。认证可以由权威的护理组织或专业机构进行，通过认证的护士应具备相应的资质和资格。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000" r="280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培训与认证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老年护理专科护士通过提供专业的护理服务，能够改善老年人的生活质量，帮助他们保持身体健康、心理愉悦和社会参与。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958" r="179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专业的老年护理能够降低医疗成本，减少老年人因疾病和失能而产生的医疗费用。同时，专业的护理服务能够提高老年人的自我管理和自我保护能力，减少对医疗机构和医护人员的依赖。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老年护理专科护士通过提供优质的护理服务，能够促进家庭和社会的和谐与稳定。他们的工作不仅满足了老年人的需求，也缓解了家庭成员的照顾压力，为社会减轻了负担。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94" r="25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老年护理专科护士需要具备丰富的疾病管理知识和技能，能够针对老年人的常见疾病进行有效的管理和治疗。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老年护理专科护士需要了解老年人的常见疾病，如高血压、糖尿病、关节炎等，并掌握相应的治疗和管理方法。他们需要定期评估老年人的健康状况，制定个性化的疾病管理计划，并监督计划的执行情况。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老年护理专科护士需要关注老年人的心理健康，提供必要的心理支持和护理。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需要了解老年人的心理需求和问题，如焦虑、抑郁、孤独等，并提供相应的心理支持和护理。他们需要与老年人建立信任关系，倾听他们的心声，提供情感支持，帮助他们建立积极的生活态度和应对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老年护理专科护士需要关注老年人的营养和康复需求，提供科学的饮食指导和康复训练。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需要了解老年人的营养需求和饮食偏好，提供科学的饮食建议和指导。他们还需要了解康复训练的基本知识和方法，根据老年人的具体情况制定个性化的康复计划，帮助他们恢复身体功能和改善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老年护理专科护士需要具备良好的沟通能力和教育素养，能够与老年人及其家属进行有效沟通和教育。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需要掌握有效的沟通技巧和方法，能够与老年人及其家属建立良好的沟通关系。他们还需要了解老年人的认知和学习能力，提供简单易懂的教育资料和培训课程，帮助他们掌握必要的健康知识和技能，提高自我护理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老年护理专科护士的实践经验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长期照护机构中，老年护理专科护士需要具备丰富的专业知识和技能，能够为老年人提供全面、细致的护理服务。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老年护理专科护士还需要与医生、康复师、营养师等其他专业人士密切合作，共同为老年人提供最佳的护理服务。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他们需要了解老年人的生理、心理特点和需求，制定个性化的护理计划，并确保计划的实施和效果评估。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在长期照护机构中，老年护理专科护士还需要关注老年人的生活质量，提供心理支持和社交活动，促进老年人的身心健康。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长期照护机构中的实践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家庭护理中，老年护理专科护士需要了解家庭环境、家庭成员和老年人的具体情况，制定适合家庭的护理计划。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老年护理专科护士还需要定期评估老年人的健康状况和需求，及时调整护理计划，确保老年人得到及时、有效的护理。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家庭护理的实践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他们需要与家庭成员密切合作，共同为老年人提供优质的护理服务，确保老年人在家中得到安全、舒适和尊严的照顾。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在家庭护理中，老年护理专科护士还需要提供健康教育、心理咨询和家庭指导等服务，提高家庭成员的护理能力和老年人的生活质量。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https://d.book118.com/256154023041010043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2024-09-11T02:31:03.616</cp:lastPrinted>
  <dcterms:created xsi:type="dcterms:W3CDTF">2024-09-10T18:31:03Z</dcterms:created>
  <dcterms:modified xsi:type="dcterms:W3CDTF">2024-09-10T18:31:05Z</dcterms:modified>
</cp:coreProperties>
</file>