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4144CD-6CDB-494D-8FF4-DDC6F296BA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3EFA0-599E-4130-A2EA-1C3A62FDE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D7D7F-B25E-45A0-A4B5-3932E0EA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80869-1A1D-42C2-9792-FC166CBC5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411DE-B7A3-42F7-9AFF-540FB2517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043336-50BB-44CF-9756-3C5A3B914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299C04-222C-4A08-A9EA-3CC4C07C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7F03D-884F-4A1B-BE8F-41367043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FD017-48CE-442E-AD39-3892DCD4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52567-C8C5-44DE-9207-E3B85A22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9C9A3-B417-4226-994C-616D8528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F4EA1-B8E8-4BFD-B04A-35AEFC1BC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B5BF5DF-FF6A-4DE5-B2F2-B9D781F1A2D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9F7345A-C3A8-4A15-9B37-7345FC1B722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5521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企业礼仪培训的内容精华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礼仪常识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礼仪仪容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企业礼仪是指在工作场合中，员工应该遵循的规范和行为准则。在商业社会中，遵循正确的企业礼仪可以帮助建立良好的企业形象，赢得尊重和信任。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通过展现专业和有序的形象，向客户和合作伙伴传达信任和可靠感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遵循礼仪规范，建立良好的人际关系，促进团队凝聚力和合作精神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增强员工间的信任和合作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尊重他人，以礼待人，有助于建立稳固的商务关系，促进合作发展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促进商务合作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提高员工的外部形象，增加交际技巧，提升人际沟通能力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培养员工的社交礼仪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通过礼仪培训，传递企业价值观和文化，强化员工对企业的认同感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强化员工的职业素质和行为规范，塑造专业形象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提升员工的专业素养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有效沟通的要点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职场交际技巧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应对挑战的策略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礼仪仪容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仪表仪态的重要性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商务活动礼仪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商务宴会礼仪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商务谈判礼仪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了解基本礼仪原则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行为举止规范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企业礼仪的重要性不容忽视。它直接关系到企业的形象和声誉，影响着员工之间的关系以及与外部合作伙伴的互动。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礼仪常识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礼仪起源及发展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礼仪起源于古代社会，是人类文明发展的产物。在当今社会，礼仪举足轻重，能够体现一个人的素养和修养，对人际关系及社会交往起着重要作用。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西方礼仪与东方礼仪的差异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握手要力度适中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握手礼仪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东方礼仪强调礼物的包装，西方礼仪注重礼物的实用性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礼物赠送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礼仪误区及应对方法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不要在新娘抛花时争抢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婚礼礼仪误区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不要过度喧哗或喝醉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商务宴会礼仪误区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坦诚道歉并学会反思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礼仪失误的处理方式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礼仪在不同场合中的应用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准时到场并注意言谈举止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尊重对方的职业及个人空间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领导与下属相处礼仪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实际操作演练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练习商务交流技巧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模拟商务会议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体验不同场合的礼仪要求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通过学习企业礼仪培训的内容精华，我们能够提升自己的社交能力，更好地融入各种社交场合，展现自信与魅力。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有效沟通是企业成功的关键。良好的沟通能够促进团队合作，提高工作效率。在沟通中常见问题有语言不当、表达不清晰等，要通过培训和实践来解决。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职场中的语言礼仪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包括仪态、礼仪等方面的修养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声音音量、语调变化等方面的注意事项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声音语调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用词得当、表达清晰等方面的技巧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语言表达技巧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邮件和电话沟通礼仪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电子邮件是商务沟通的主要方式之一，要注意邮件的格式规范、用语得体。而电话沟通也有许多技巧，如礼貌用语、口吃处理等。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面试和演讲礼仪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包括着装、仪态、礼貌等方面的要点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包括内容结构、语言表达等方面的技巧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演讲技巧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姿势、眼神交流等方面的重要性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肢体语言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如何克服紧张、与听众互动等技巧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舞台表现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https://d.book118.com/256155213012010104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企业礼仪培训的内容精华</vt:lpstr>
      <vt:lpstr>目录</vt:lpstr>
      <vt:lpstr>第一章 企业礼仪培训概述</vt:lpstr>
      <vt:lpstr>企业礼仪的定义</vt:lpstr>
      <vt:lpstr>企业礼仪的重要性</vt:lpstr>
      <vt:lpstr>企业礼仪培训目的</vt:lpstr>
      <vt:lpstr>企业礼仪培训内容</vt:lpstr>
      <vt:lpstr> </vt:lpstr>
      <vt:lpstr>第2章 礼仪常识</vt:lpstr>
      <vt:lpstr> </vt:lpstr>
      <vt:lpstr>西方礼仪与东方礼仪的差异</vt:lpstr>
      <vt:lpstr>礼仪误区及应对方法</vt:lpstr>
      <vt:lpstr>礼仪在不同场合中的应用</vt:lpstr>
      <vt:lpstr>实际操作演练</vt:lpstr>
      <vt:lpstr>总结</vt:lpstr>
      <vt:lpstr>第3章 商务沟通技巧</vt:lpstr>
      <vt:lpstr>有效沟通的重要性</vt:lpstr>
      <vt:lpstr>职场中的语言礼仪</vt:lpstr>
      <vt:lpstr> </vt:lpstr>
      <vt:lpstr>面试和演讲礼仪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2024-09-29T14:26:02.087</cp:lastPrinted>
  <dcterms:created xsi:type="dcterms:W3CDTF">2024-09-29T06:26:02Z</dcterms:created>
  <dcterms:modified xsi:type="dcterms:W3CDTF">2024-09-29T06:26:04Z</dcterms:modified>
</cp:coreProperties>
</file>