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0EC80-DBA9-4013-9C44-20924787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CD9AF-B7B3-4027-83CB-0911EE48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BFB52-B0A3-49DD-BDFE-F8126D7D9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C8A8F-1584-4135-8CD5-A0F2375FF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D0259-1B44-4D02-8B69-0869B5AF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641AB-D16D-4C94-B179-02B165D6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48073-0868-42FF-8A49-24C35AFE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82DAD-8659-4690-81E0-C28F4B13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5F7F7-543B-4865-B358-BC1522EF9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863BF-E2D8-4E40-BC74-82404365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71356-74F0-4B00-85CA-AEFB09E9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0003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学会自我调节与心理平衡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压力应对与缓解方法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时间管理与自律能力培养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心理健康维护与求助途径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心理健康的基石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自我调节和心理平衡是维持心理健康的重要因素，有助于人们更好地应对压力、挑战和逆境。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通过自我调节和心理平衡，人们可以更有效地管理情绪、保持积极心态，从而提高生活质量。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个体的心理平衡有助于减少冲突、增进人际关系，进而促进社会的和谐与稳定。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调节与心理平衡的重要性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本报告旨在阐述自我调节和心理平衡的重要性，提供实用的方法和策略，以帮助读者更好地应对生活中的挑战和压力。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本报告将涵盖自我调节和心理平衡的定义、影响因素以及实用的方法和策略。同时，还将探讨这些方法和策略在不同人群中的应用和效果。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通过反思和内省，了解自己的情感、需求和价值观。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将内心的想法和感受记录下来，有助于更好地了解自己。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记录感受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与他人交流，倾听他们的看法和建议，以获得更全面的自我认知。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了解自己的内心世界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允许自己感受各种情绪，不加以评判或抵制。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接纳情绪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尝试了解负面情绪产生的原因和影响，以便找到应对方法。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分析情绪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通过运动、冥想、呼吸练习等方式，缓解负面情绪带来的压力。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与亲朋好友分享自己的感受，或寻求专业心理咨询师的帮助。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5797" b="579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识别和处理负面情绪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培养乐观的思维模式，关注问题的解决方案而非纠结于困难。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设定可实现的目标，并给予自己适当的奖励和鼓励。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学会珍惜和感恩生活中的美好事物，提高幸福感。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通过良好的睡眠、饮食和运动习惯，保持身心的平衡与健康。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培养积极心态和情绪稳定性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压力应对与缓解方法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工作任务繁重、时间紧迫、职业发展压力等。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家庭矛盾、同事关系紧张、社交焦虑等。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财务困境、失业、物价上涨等。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身体疾病、心理健康问题、不良生活习惯等。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健康压力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压力来源及影响分析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有效应对压力的策略和技巧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社交支持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合理规划时间，提高工作效率，减少时间浪费。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与家人、朋友、同事保持联系，分享感受，寻求支持。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培养乐观、自信、坚韧的心态，积极面对挑战。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通过深呼吸、渐进性肌肉松弛等方法缓解紧张情绪。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保持良好的作息习惯，均衡饮食，适量运动。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通过深呼吸、静坐冥想等方式，将注意力集中在当前的感觉和情绪上，达到放松身心的效果。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参加户外活动如散步、跑步、骑车等，呼吸新鲜空气，感受大自然的美好，有助于缓解紧张情绪。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通过瑜伽体式、呼吸练习和冥想等方式，调节身心平衡，缓解紧张情绪。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通过按摩身体各部位，促进血液循环，缓解肌肉紧张，达到放松身心的效果。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选择轻松、舒缓的音乐，让身心得到放松和愉悦。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听音乐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放松身心，缓解紧张情绪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https://d.book118.com/256200034203010040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2024-09-07T07:11:46.684</cp:lastPrinted>
  <dcterms:created xsi:type="dcterms:W3CDTF">2024-09-06T23:11:46Z</dcterms:created>
  <dcterms:modified xsi:type="dcterms:W3CDTF">2024-09-06T23:11:48Z</dcterms:modified>
</cp:coreProperties>
</file>