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297.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slideMaster" Target="../slideMasters/slideMaster2.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35.xml" /><Relationship Id="rId10" Type="http://schemas.openxmlformats.org/officeDocument/2006/relationships/tags" Target="../tags/tag42.xml" /><Relationship Id="rId11" Type="http://schemas.openxmlformats.org/officeDocument/2006/relationships/tags" Target="../tags/tag43.xml" /><Relationship Id="rId12" Type="http://schemas.openxmlformats.org/officeDocument/2006/relationships/tags" Target="../tags/tag44.xml" /><Relationship Id="rId13" Type="http://schemas.openxmlformats.org/officeDocument/2006/relationships/tags" Target="../tags/tag45.xml" /><Relationship Id="rId14" Type="http://schemas.openxmlformats.org/officeDocument/2006/relationships/tags" Target="../tags/tag46.xml" /><Relationship Id="rId15" Type="http://schemas.openxmlformats.org/officeDocument/2006/relationships/tags" Target="../tags/tag47.xml" /><Relationship Id="rId16" Type="http://schemas.openxmlformats.org/officeDocument/2006/relationships/tags" Target="../tags/tag48.xml" /><Relationship Id="rId17" Type="http://schemas.openxmlformats.org/officeDocument/2006/relationships/tags" Target="../tags/tag49.xml" /><Relationship Id="rId18" Type="http://schemas.openxmlformats.org/officeDocument/2006/relationships/tags" Target="../tags/tag50.xml" /><Relationship Id="rId19" Type="http://schemas.openxmlformats.org/officeDocument/2006/relationships/tags" Target="../tags/tag51.xml" /><Relationship Id="rId2" Type="http://schemas.openxmlformats.org/officeDocument/2006/relationships/tags" Target="../tags/tag36.xml" /><Relationship Id="rId20" Type="http://schemas.openxmlformats.org/officeDocument/2006/relationships/tags" Target="../tags/tag52.xml" /><Relationship Id="rId21" Type="http://schemas.openxmlformats.org/officeDocument/2006/relationships/tags" Target="../tags/tag53.xml" /><Relationship Id="rId22" Type="http://schemas.openxmlformats.org/officeDocument/2006/relationships/tags" Target="../tags/tag54.xml" /><Relationship Id="rId23" Type="http://schemas.openxmlformats.org/officeDocument/2006/relationships/tags" Target="../tags/tag55.xml" /><Relationship Id="rId24" Type="http://schemas.openxmlformats.org/officeDocument/2006/relationships/tags" Target="../tags/tag56.xml" /><Relationship Id="rId25" Type="http://schemas.openxmlformats.org/officeDocument/2006/relationships/tags" Target="../tags/tag57.xml" /><Relationship Id="rId26" Type="http://schemas.openxmlformats.org/officeDocument/2006/relationships/tags" Target="../tags/tag58.xml" /><Relationship Id="rId27" Type="http://schemas.openxmlformats.org/officeDocument/2006/relationships/tags" Target="../tags/tag59.xml" /><Relationship Id="rId28" Type="http://schemas.openxmlformats.org/officeDocument/2006/relationships/tags" Target="../tags/tag60.xml" /><Relationship Id="rId29" Type="http://schemas.openxmlformats.org/officeDocument/2006/relationships/tags" Target="../tags/tag61.xml" /><Relationship Id="rId3" Type="http://schemas.openxmlformats.org/officeDocument/2006/relationships/image" Target="../media/image1.png" /><Relationship Id="rId30" Type="http://schemas.openxmlformats.org/officeDocument/2006/relationships/slideMaster" Target="../slideMasters/slideMaster2.xml" /><Relationship Id="rId4" Type="http://schemas.openxmlformats.org/officeDocument/2006/relationships/image" Target="../media/image2.svg"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tags" Target="../tags/tag41.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67.xml" /><Relationship Id="rId11" Type="http://schemas.openxmlformats.org/officeDocument/2006/relationships/tags" Target="../tags/tag68.xml" /><Relationship Id="rId12" Type="http://schemas.openxmlformats.org/officeDocument/2006/relationships/tags" Target="../tags/tag69.xml" /><Relationship Id="rId13" Type="http://schemas.openxmlformats.org/officeDocument/2006/relationships/tags" Target="../tags/tag70.xml" /><Relationship Id="rId14" Type="http://schemas.openxmlformats.org/officeDocument/2006/relationships/tags" Target="../tags/tag71.xml" /><Relationship Id="rId15" Type="http://schemas.openxmlformats.org/officeDocument/2006/relationships/tags" Target="../tags/tag72.xml" /><Relationship Id="rId16" Type="http://schemas.openxmlformats.org/officeDocument/2006/relationships/tags" Target="../tags/tag73.xml" /><Relationship Id="rId17" Type="http://schemas.openxmlformats.org/officeDocument/2006/relationships/tags" Target="../tags/tag74.xml" /><Relationship Id="rId18" Type="http://schemas.openxmlformats.org/officeDocument/2006/relationships/tags" Target="../tags/tag75.xml" /><Relationship Id="rId19" Type="http://schemas.openxmlformats.org/officeDocument/2006/relationships/tags" Target="../tags/tag76.xml" /><Relationship Id="rId2" Type="http://schemas.openxmlformats.org/officeDocument/2006/relationships/image" Target="../media/image4.svg" /><Relationship Id="rId20" Type="http://schemas.openxmlformats.org/officeDocument/2006/relationships/tags" Target="../tags/tag77.xml" /><Relationship Id="rId21" Type="http://schemas.openxmlformats.org/officeDocument/2006/relationships/tags" Target="../tags/tag78.xml" /><Relationship Id="rId22" Type="http://schemas.openxmlformats.org/officeDocument/2006/relationships/slideMaster" Target="../slideMasters/slideMaster2.xml" /><Relationship Id="rId3" Type="http://schemas.openxmlformats.org/officeDocument/2006/relationships/tags" Target="../tags/tag62.xml" /><Relationship Id="rId4" Type="http://schemas.openxmlformats.org/officeDocument/2006/relationships/image" Target="../media/image5.png" /><Relationship Id="rId5" Type="http://schemas.openxmlformats.org/officeDocument/2006/relationships/image" Target="../media/image6.svg"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tags" Target="../tags/tag6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9.xml" /><Relationship Id="rId2" Type="http://schemas.openxmlformats.org/officeDocument/2006/relationships/tags" Target="../tags/tag80.xml" /><Relationship Id="rId3" Type="http://schemas.openxmlformats.org/officeDocument/2006/relationships/tags" Target="../tags/tag81.xml" /><Relationship Id="rId4" Type="http://schemas.openxmlformats.org/officeDocument/2006/relationships/tags" Target="../tags/tag82.xml" /><Relationship Id="rId5" Type="http://schemas.openxmlformats.org/officeDocument/2006/relationships/tags" Target="../tags/tag83.xml" /><Relationship Id="rId6" Type="http://schemas.openxmlformats.org/officeDocument/2006/relationships/tags" Target="../tags/tag84.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5.xml" /><Relationship Id="rId2" Type="http://schemas.openxmlformats.org/officeDocument/2006/relationships/tags" Target="../tags/tag86.xml" /><Relationship Id="rId3" Type="http://schemas.openxmlformats.org/officeDocument/2006/relationships/tags" Target="../tags/tag87.xml" /><Relationship Id="rId4" Type="http://schemas.openxmlformats.org/officeDocument/2006/relationships/tags" Target="../tags/tag88.xml" /><Relationship Id="rId5" Type="http://schemas.openxmlformats.org/officeDocument/2006/relationships/tags" Target="../tags/tag89.xml" /><Relationship Id="rId6" Type="http://schemas.openxmlformats.org/officeDocument/2006/relationships/tags" Target="../tags/tag90.xml" /><Relationship Id="rId7" Type="http://schemas.openxmlformats.org/officeDocument/2006/relationships/tags" Target="../tags/tag91.xml" /><Relationship Id="rId8" Type="http://schemas.openxmlformats.org/officeDocument/2006/relationships/tags" Target="../tags/tag92.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3.xml" /><Relationship Id="rId2" Type="http://schemas.openxmlformats.org/officeDocument/2006/relationships/tags" Target="../tags/tag94.xml" /><Relationship Id="rId3" Type="http://schemas.openxmlformats.org/officeDocument/2006/relationships/tags" Target="../tags/tag95.xml" /><Relationship Id="rId4" Type="http://schemas.openxmlformats.org/officeDocument/2006/relationships/tags" Target="../tags/tag96.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00.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4.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116.xml" /><Relationship Id="rId11" Type="http://schemas.openxmlformats.org/officeDocument/2006/relationships/tags" Target="../tags/tag117.xml" /><Relationship Id="rId12" Type="http://schemas.openxmlformats.org/officeDocument/2006/relationships/tags" Target="../tags/tag118.xml" /><Relationship Id="rId13" Type="http://schemas.openxmlformats.org/officeDocument/2006/relationships/tags" Target="../tags/tag119.xml" /><Relationship Id="rId14" Type="http://schemas.openxmlformats.org/officeDocument/2006/relationships/tags" Target="../tags/tag120.xml" /><Relationship Id="rId15" Type="http://schemas.openxmlformats.org/officeDocument/2006/relationships/tags" Target="../tags/tag121.xml" /><Relationship Id="rId16" Type="http://schemas.openxmlformats.org/officeDocument/2006/relationships/tags" Target="../tags/tag122.xml" /><Relationship Id="rId17" Type="http://schemas.openxmlformats.org/officeDocument/2006/relationships/tags" Target="../tags/tag123.xml" /><Relationship Id="rId18" Type="http://schemas.openxmlformats.org/officeDocument/2006/relationships/tags" Target="../tags/tag124.xml" /><Relationship Id="rId19" Type="http://schemas.openxmlformats.org/officeDocument/2006/relationships/tags" Target="../tags/tag125.xml" /><Relationship Id="rId2" Type="http://schemas.openxmlformats.org/officeDocument/2006/relationships/image" Target="../media/image2.svg" /><Relationship Id="rId20" Type="http://schemas.openxmlformats.org/officeDocument/2006/relationships/tags" Target="../tags/tag126.xml" /><Relationship Id="rId21" Type="http://schemas.openxmlformats.org/officeDocument/2006/relationships/tags" Target="../tags/tag127.xml" /><Relationship Id="rId22" Type="http://schemas.openxmlformats.org/officeDocument/2006/relationships/tags" Target="../tags/tag128.xml" /><Relationship Id="rId23" Type="http://schemas.openxmlformats.org/officeDocument/2006/relationships/tags" Target="../tags/tag129.xml" /><Relationship Id="rId24" Type="http://schemas.openxmlformats.org/officeDocument/2006/relationships/tags" Target="../tags/tag130.xml" /><Relationship Id="rId25" Type="http://schemas.openxmlformats.org/officeDocument/2006/relationships/slideMaster" Target="../slideMasters/slideMaster2.xml" /><Relationship Id="rId3" Type="http://schemas.openxmlformats.org/officeDocument/2006/relationships/tags" Target="../tags/tag109.xml" /><Relationship Id="rId4" Type="http://schemas.openxmlformats.org/officeDocument/2006/relationships/tags" Target="../tags/tag110.xml" /><Relationship Id="rId5" Type="http://schemas.openxmlformats.org/officeDocument/2006/relationships/tags" Target="../tags/tag111.xml" /><Relationship Id="rId6" Type="http://schemas.openxmlformats.org/officeDocument/2006/relationships/tags" Target="../tags/tag112.xml" /><Relationship Id="rId7" Type="http://schemas.openxmlformats.org/officeDocument/2006/relationships/tags" Target="../tags/tag113.xml" /><Relationship Id="rId8" Type="http://schemas.openxmlformats.org/officeDocument/2006/relationships/tags" Target="../tags/tag114.xml" /><Relationship Id="rId9" Type="http://schemas.openxmlformats.org/officeDocument/2006/relationships/tags" Target="../tags/tag115.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A85E77-5F43-4C8E-B701-6AC31F8CDB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2BA8A2-FFA9-4B73-94D2-911E1C3C1B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97670D-06A3-4841-93B5-9880627150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A70C98B-FA88-4E16-8308-3E9E361944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A7F29F-8A2B-4083-AE62-D38ABCD1E2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D411B2-87A5-457B-8ED2-9A8DC7CB81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547BEB-8C04-4936-9A19-7BB2213EF4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CE810E-FC93-4793-AA96-60F5AA0BE1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52249C-82FB-45D7-B612-98498D5C0A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40EC37-0ACA-4C0A-9B09-A2943BDE0D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9D307B-5D46-4F5F-BA9C-A1534A97EC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sp>
        <p:nvSpPr>
          <p:cNvPr id="7" name="任意多边形: 形状 6" descr="波浪2资源 2"/>
          <p:cNvSpPr/>
          <p:nvPr userDrawn="1">
            <p:custDataLst>
              <p:tags r:id="rId1"/>
            </p:custDataLst>
          </p:nvPr>
        </p:nvSpPr>
        <p:spPr>
          <a:xfrm>
            <a:off x="6887209" y="669925"/>
            <a:ext cx="5304791" cy="6192323"/>
          </a:xfrm>
          <a:custGeom>
            <a:gdLst>
              <a:gd name="connsiteX0" fmla="*/ 4946557 w 5304791"/>
              <a:gd name="connsiteY0" fmla="*/ 0 h 6192323"/>
              <a:gd name="connsiteX1" fmla="*/ 5304791 w 5304791"/>
              <a:gd name="connsiteY1" fmla="*/ 0 h 6192323"/>
              <a:gd name="connsiteX2" fmla="*/ 5304791 w 5304791"/>
              <a:gd name="connsiteY2" fmla="*/ 6192323 h 6192323"/>
              <a:gd name="connsiteX3" fmla="*/ 0 w 5304791"/>
              <a:gd name="connsiteY3" fmla="*/ 6192323 h 6192323"/>
              <a:gd name="connsiteX4" fmla="*/ 0 w 5304791"/>
              <a:gd name="connsiteY4" fmla="*/ 4946212 h 6192323"/>
              <a:gd name="connsiteX5" fmla="*/ 818112 w 5304791"/>
              <a:gd name="connsiteY5" fmla="*/ 4128101 h 6192323"/>
              <a:gd name="connsiteX6" fmla="*/ 1295478 w 5304791"/>
              <a:gd name="connsiteY6" fmla="*/ 4128101 h 6192323"/>
              <a:gd name="connsiteX7" fmla="*/ 2064682 w 5304791"/>
              <a:gd name="connsiteY7" fmla="*/ 3358897 h 6192323"/>
              <a:gd name="connsiteX8" fmla="*/ 2064682 w 5304791"/>
              <a:gd name="connsiteY8" fmla="*/ 2881645 h 6192323"/>
              <a:gd name="connsiteX9" fmla="*/ 2882794 w 5304791"/>
              <a:gd name="connsiteY9" fmla="*/ 2063648 h 6192323"/>
              <a:gd name="connsiteX10" fmla="*/ 3360159 w 5304791"/>
              <a:gd name="connsiteY10" fmla="*/ 2063648 h 6192323"/>
              <a:gd name="connsiteX11" fmla="*/ 4129363 w 5304791"/>
              <a:gd name="connsiteY11" fmla="*/ 1294444 h 6192323"/>
              <a:gd name="connsiteX12" fmla="*/ 4129363 w 5304791"/>
              <a:gd name="connsiteY12" fmla="*/ 818112 h 6192323"/>
              <a:gd name="connsiteX13" fmla="*/ 4946557 w 5304791"/>
              <a:gd name="connsiteY13" fmla="*/ 0 h 619232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04791" h="6192323">
                <a:moveTo>
                  <a:pt x="4946557" y="0"/>
                </a:moveTo>
                <a:lnTo>
                  <a:pt x="5304791" y="0"/>
                </a:lnTo>
                <a:lnTo>
                  <a:pt x="5304791" y="6192323"/>
                </a:lnTo>
                <a:lnTo>
                  <a:pt x="0" y="6192323"/>
                </a:lnTo>
                <a:lnTo>
                  <a:pt x="0" y="4946212"/>
                </a:lnTo>
                <a:cubicBezTo>
                  <a:pt x="-63" y="4494356"/>
                  <a:pt x="366255" y="4128032"/>
                  <a:pt x="818112" y="4128101"/>
                </a:cubicBezTo>
                <a:lnTo>
                  <a:pt x="1295478" y="4128101"/>
                </a:lnTo>
                <a:cubicBezTo>
                  <a:pt x="1720296" y="4128101"/>
                  <a:pt x="2064682" y="3783715"/>
                  <a:pt x="2064682" y="3358897"/>
                </a:cubicBezTo>
                <a:lnTo>
                  <a:pt x="2064682" y="2881645"/>
                </a:lnTo>
                <a:cubicBezTo>
                  <a:pt x="2064682" y="2429836"/>
                  <a:pt x="2430984" y="2063580"/>
                  <a:pt x="2882794" y="2063648"/>
                </a:cubicBezTo>
                <a:lnTo>
                  <a:pt x="3360159" y="2063648"/>
                </a:lnTo>
                <a:cubicBezTo>
                  <a:pt x="3784978" y="2063648"/>
                  <a:pt x="4129363" y="1719263"/>
                  <a:pt x="4129363" y="1294444"/>
                </a:cubicBezTo>
                <a:lnTo>
                  <a:pt x="4129363" y="818112"/>
                </a:lnTo>
                <a:cubicBezTo>
                  <a:pt x="4129295" y="366613"/>
                  <a:pt x="4495057" y="444"/>
                  <a:pt x="4946557" y="0"/>
                </a:cubicBezTo>
                <a:close/>
              </a:path>
            </a:pathLst>
          </a:custGeom>
          <a:solidFill>
            <a:schemeClr val="accent1"/>
          </a:solidFill>
          <a:ln w="1146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椭圆 8"/>
          <p:cNvSpPr/>
          <p:nvPr userDrawn="1">
            <p:custDataLst>
              <p:tags r:id="rId2"/>
            </p:custDataLst>
          </p:nvPr>
        </p:nvSpPr>
        <p:spPr>
          <a:xfrm>
            <a:off x="6767195" y="4498975"/>
            <a:ext cx="1087755" cy="108775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椭圆 10"/>
          <p:cNvSpPr/>
          <p:nvPr userDrawn="1">
            <p:custDataLst>
              <p:tags r:id="rId3"/>
            </p:custDataLst>
          </p:nvPr>
        </p:nvSpPr>
        <p:spPr>
          <a:xfrm>
            <a:off x="6614795" y="4346575"/>
            <a:ext cx="1393190" cy="139319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椭圆 11"/>
          <p:cNvSpPr/>
          <p:nvPr userDrawn="1">
            <p:custDataLst>
              <p:tags r:id="rId4"/>
            </p:custDataLst>
          </p:nvPr>
        </p:nvSpPr>
        <p:spPr>
          <a:xfrm>
            <a:off x="6464300" y="4196080"/>
            <a:ext cx="1694180" cy="16941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椭圆 12"/>
          <p:cNvSpPr/>
          <p:nvPr userDrawn="1">
            <p:custDataLst>
              <p:tags r:id="rId5"/>
            </p:custDataLst>
          </p:nvPr>
        </p:nvSpPr>
        <p:spPr>
          <a:xfrm>
            <a:off x="6318250" y="4050030"/>
            <a:ext cx="1986280" cy="19862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p:nvPr userDrawn="1">
            <p:custDataLst>
              <p:tags r:id="rId6"/>
            </p:custDataLst>
          </p:nvPr>
        </p:nvSpPr>
        <p:spPr>
          <a:xfrm>
            <a:off x="6158865" y="3890645"/>
            <a:ext cx="2304415" cy="230441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6" name="组合 15"/>
          <p:cNvGrpSpPr/>
          <p:nvPr userDrawn="1">
            <p:custDataLst>
              <p:tags r:id="rId7"/>
            </p:custDataLst>
          </p:nvPr>
        </p:nvGrpSpPr>
        <p:grpSpPr>
          <a:xfrm rot="5400000">
            <a:off x="1183958" y="384810"/>
            <a:ext cx="328295" cy="850900"/>
            <a:chOff x="8651" y="7205"/>
            <a:chExt cx="807" cy="2089"/>
          </a:xfrm>
          <a:solidFill>
            <a:schemeClr val="accent5"/>
          </a:solidFill>
        </p:grpSpPr>
        <p:grpSp>
          <p:nvGrpSpPr>
            <p:cNvPr id="17" name="组合 16"/>
            <p:cNvGrpSpPr/>
            <p:nvPr/>
          </p:nvGrpSpPr>
          <p:grpSpPr>
            <a:xfrm>
              <a:off x="8651" y="9115"/>
              <a:ext cx="806" cy="179"/>
              <a:chOff x="8651" y="9544"/>
              <a:chExt cx="806" cy="179"/>
            </a:xfrm>
            <a:grpFill/>
          </p:grpSpPr>
          <p:sp>
            <p:nvSpPr>
              <p:cNvPr id="30" name="椭圆 29"/>
              <p:cNvSpPr>
                <a:spLocks noChangeAspect="1"/>
              </p:cNvSpPr>
              <p:nvPr>
                <p:custDataLst>
                  <p:tags r:id="rId8"/>
                </p:custDataLst>
              </p:nvPr>
            </p:nvSpPr>
            <p:spPr>
              <a:xfrm rot="5400000" flipH="1">
                <a:off x="927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 name="椭圆 30"/>
              <p:cNvSpPr>
                <a:spLocks noChangeAspect="1"/>
              </p:cNvSpPr>
              <p:nvPr>
                <p:custDataLst>
                  <p:tags r:id="rId9"/>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9" name="组合 18"/>
            <p:cNvGrpSpPr/>
            <p:nvPr/>
          </p:nvGrpSpPr>
          <p:grpSpPr>
            <a:xfrm>
              <a:off x="8651" y="8479"/>
              <a:ext cx="807" cy="178"/>
              <a:chOff x="8651" y="8765"/>
              <a:chExt cx="807" cy="178"/>
            </a:xfrm>
            <a:grpFill/>
          </p:grpSpPr>
          <p:sp>
            <p:nvSpPr>
              <p:cNvPr id="28" name="椭圆 27"/>
              <p:cNvSpPr>
                <a:spLocks noChangeAspect="1"/>
              </p:cNvSpPr>
              <p:nvPr>
                <p:custDataLst>
                  <p:tags r:id="rId10"/>
                </p:custDataLst>
              </p:nvPr>
            </p:nvSpPr>
            <p:spPr>
              <a:xfrm rot="5400000" flipH="1">
                <a:off x="927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 name="椭圆 28"/>
              <p:cNvSpPr>
                <a:spLocks noChangeAspect="1"/>
              </p:cNvSpPr>
              <p:nvPr>
                <p:custDataLst>
                  <p:tags r:id="rId11"/>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 name="组合 20"/>
            <p:cNvGrpSpPr/>
            <p:nvPr/>
          </p:nvGrpSpPr>
          <p:grpSpPr>
            <a:xfrm>
              <a:off x="8651" y="7842"/>
              <a:ext cx="807" cy="178"/>
              <a:chOff x="8651" y="7985"/>
              <a:chExt cx="807" cy="178"/>
            </a:xfrm>
            <a:grpFill/>
          </p:grpSpPr>
          <p:sp>
            <p:nvSpPr>
              <p:cNvPr id="26" name="椭圆 25"/>
              <p:cNvSpPr>
                <a:spLocks noChangeAspect="1"/>
              </p:cNvSpPr>
              <p:nvPr>
                <p:custDataLst>
                  <p:tags r:id="rId12"/>
                </p:custDataLst>
              </p:nvPr>
            </p:nvSpPr>
            <p:spPr>
              <a:xfrm rot="5400000" flipH="1">
                <a:off x="927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 name="椭圆 26"/>
              <p:cNvSpPr>
                <a:spLocks noChangeAspect="1"/>
              </p:cNvSpPr>
              <p:nvPr>
                <p:custDataLst>
                  <p:tags r:id="rId13"/>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2" name="组合 21"/>
            <p:cNvGrpSpPr/>
            <p:nvPr/>
          </p:nvGrpSpPr>
          <p:grpSpPr>
            <a:xfrm>
              <a:off x="8651" y="7205"/>
              <a:ext cx="807" cy="178"/>
              <a:chOff x="8651" y="7205"/>
              <a:chExt cx="807" cy="178"/>
            </a:xfrm>
            <a:grpFill/>
          </p:grpSpPr>
          <p:sp>
            <p:nvSpPr>
              <p:cNvPr id="23" name="椭圆 22"/>
              <p:cNvSpPr>
                <a:spLocks noChangeAspect="1"/>
              </p:cNvSpPr>
              <p:nvPr>
                <p:custDataLst>
                  <p:tags r:id="rId14"/>
                </p:custDataLst>
              </p:nvPr>
            </p:nvSpPr>
            <p:spPr>
              <a:xfrm rot="5400000" flipH="1">
                <a:off x="927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椭圆 24"/>
              <p:cNvSpPr>
                <a:spLocks noChangeAspect="1"/>
              </p:cNvSpPr>
              <p:nvPr>
                <p:custDataLst>
                  <p:tags r:id="rId15"/>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32" name="任意多边形: 形状 31" descr="波浪1资源 1"/>
          <p:cNvSpPr/>
          <p:nvPr userDrawn="1">
            <p:custDataLst>
              <p:tags r:id="rId16"/>
            </p:custDataLst>
          </p:nvPr>
        </p:nvSpPr>
        <p:spPr>
          <a:xfrm>
            <a:off x="9172576" y="2862604"/>
            <a:ext cx="3019425" cy="3993396"/>
          </a:xfrm>
          <a:custGeom>
            <a:gdLst>
              <a:gd name="connsiteX0" fmla="*/ 3019425 w 3019425"/>
              <a:gd name="connsiteY0" fmla="*/ 0 h 3993396"/>
              <a:gd name="connsiteX1" fmla="*/ 3019425 w 3019425"/>
              <a:gd name="connsiteY1" fmla="*/ 3993396 h 3993396"/>
              <a:gd name="connsiteX2" fmla="*/ 0 w 3019425"/>
              <a:gd name="connsiteY2" fmla="*/ 3993396 h 3993396"/>
              <a:gd name="connsiteX3" fmla="*/ 0 w 3019425"/>
              <a:gd name="connsiteY3" fmla="*/ 3117146 h 3993396"/>
              <a:gd name="connsiteX4" fmla="*/ 460299 w 3019425"/>
              <a:gd name="connsiteY4" fmla="*/ 2656847 h 3993396"/>
              <a:gd name="connsiteX5" fmla="*/ 876250 w 3019425"/>
              <a:gd name="connsiteY5" fmla="*/ 2656847 h 3993396"/>
              <a:gd name="connsiteX6" fmla="*/ 1336549 w 3019425"/>
              <a:gd name="connsiteY6" fmla="*/ 2196783 h 3993396"/>
              <a:gd name="connsiteX7" fmla="*/ 1336549 w 3019425"/>
              <a:gd name="connsiteY7" fmla="*/ 2196666 h 3993396"/>
              <a:gd name="connsiteX8" fmla="*/ 1336549 w 3019425"/>
              <a:gd name="connsiteY8" fmla="*/ 1780714 h 3993396"/>
              <a:gd name="connsiteX9" fmla="*/ 1796731 w 3019425"/>
              <a:gd name="connsiteY9" fmla="*/ 1320415 h 3993396"/>
              <a:gd name="connsiteX10" fmla="*/ 2212800 w 3019425"/>
              <a:gd name="connsiteY10" fmla="*/ 1320415 h 3993396"/>
              <a:gd name="connsiteX11" fmla="*/ 2672981 w 3019425"/>
              <a:gd name="connsiteY11" fmla="*/ 860234 h 3993396"/>
              <a:gd name="connsiteX12" fmla="*/ 2672981 w 3019425"/>
              <a:gd name="connsiteY12" fmla="*/ 860116 h 3993396"/>
              <a:gd name="connsiteX13" fmla="*/ 2672981 w 3019425"/>
              <a:gd name="connsiteY13" fmla="*/ 444400 h 3993396"/>
              <a:gd name="connsiteX14" fmla="*/ 2954111 w 3019425"/>
              <a:gd name="connsiteY14" fmla="*/ 20274 h 3993396"/>
              <a:gd name="connsiteX15" fmla="*/ 3019425 w 3019425"/>
              <a:gd name="connsiteY15" fmla="*/ 0 h 39933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19425" h="3993396">
                <a:moveTo>
                  <a:pt x="3019425" y="0"/>
                </a:moveTo>
                <a:lnTo>
                  <a:pt x="3019425" y="3993396"/>
                </a:lnTo>
                <a:lnTo>
                  <a:pt x="0" y="3993396"/>
                </a:lnTo>
                <a:lnTo>
                  <a:pt x="0" y="3117146"/>
                </a:lnTo>
                <a:cubicBezTo>
                  <a:pt x="0" y="2862930"/>
                  <a:pt x="206083" y="2656847"/>
                  <a:pt x="460299" y="2656847"/>
                </a:cubicBezTo>
                <a:lnTo>
                  <a:pt x="876250" y="2656847"/>
                </a:lnTo>
                <a:cubicBezTo>
                  <a:pt x="1130402" y="2656912"/>
                  <a:pt x="1336484" y="2450934"/>
                  <a:pt x="1336549" y="2196783"/>
                </a:cubicBezTo>
                <a:cubicBezTo>
                  <a:pt x="1336549" y="2196744"/>
                  <a:pt x="1336549" y="2196705"/>
                  <a:pt x="1336549" y="2196666"/>
                </a:cubicBezTo>
                <a:lnTo>
                  <a:pt x="1336549" y="1780714"/>
                </a:lnTo>
                <a:cubicBezTo>
                  <a:pt x="1336549" y="1526544"/>
                  <a:pt x="1542561" y="1320480"/>
                  <a:pt x="1796731" y="1320415"/>
                </a:cubicBezTo>
                <a:lnTo>
                  <a:pt x="2212800" y="1320415"/>
                </a:lnTo>
                <a:cubicBezTo>
                  <a:pt x="2466951" y="1320415"/>
                  <a:pt x="2672981" y="1114385"/>
                  <a:pt x="2672981" y="860234"/>
                </a:cubicBezTo>
                <a:cubicBezTo>
                  <a:pt x="2672981" y="860195"/>
                  <a:pt x="2672981" y="860155"/>
                  <a:pt x="2672981" y="860116"/>
                </a:cubicBezTo>
                <a:lnTo>
                  <a:pt x="2672981" y="444400"/>
                </a:lnTo>
                <a:cubicBezTo>
                  <a:pt x="2672981" y="253738"/>
                  <a:pt x="2788903" y="90151"/>
                  <a:pt x="2954111" y="20274"/>
                </a:cubicBezTo>
                <a:lnTo>
                  <a:pt x="3019425" y="0"/>
                </a:lnTo>
                <a:close/>
              </a:path>
            </a:pathLst>
          </a:custGeom>
          <a:solidFill>
            <a:schemeClr val="accent4"/>
          </a:solidFill>
          <a:ln w="1176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33" name="组合 32"/>
          <p:cNvGrpSpPr/>
          <p:nvPr userDrawn="1">
            <p:custDataLst>
              <p:tags r:id="rId17"/>
            </p:custDataLst>
          </p:nvPr>
        </p:nvGrpSpPr>
        <p:grpSpPr>
          <a:xfrm>
            <a:off x="3089660" y="0"/>
            <a:ext cx="2728840" cy="1364420"/>
            <a:chOff x="3089660" y="0"/>
            <a:chExt cx="2728840" cy="1364420"/>
          </a:xfrm>
        </p:grpSpPr>
        <p:sp>
          <p:nvSpPr>
            <p:cNvPr id="34" name="任意多边形: 形状 33"/>
            <p:cNvSpPr/>
            <p:nvPr>
              <p:custDataLst>
                <p:tags r:id="rId18"/>
              </p:custDataLst>
            </p:nvPr>
          </p:nvSpPr>
          <p:spPr>
            <a:xfrm>
              <a:off x="3825125" y="0"/>
              <a:ext cx="1257910" cy="62895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 name="任意多边形: 形状 34"/>
            <p:cNvSpPr/>
            <p:nvPr>
              <p:custDataLst>
                <p:tags r:id="rId19"/>
              </p:custDataLst>
            </p:nvPr>
          </p:nvSpPr>
          <p:spPr>
            <a:xfrm>
              <a:off x="3651277" y="0"/>
              <a:ext cx="1605606" cy="802804"/>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6" name="任意多边形: 形状 35"/>
            <p:cNvSpPr/>
            <p:nvPr>
              <p:custDataLst>
                <p:tags r:id="rId20"/>
              </p:custDataLst>
            </p:nvPr>
          </p:nvSpPr>
          <p:spPr>
            <a:xfrm>
              <a:off x="3483452" y="0"/>
              <a:ext cx="1941257" cy="970629"/>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7" name="任意多边形: 形状 36"/>
            <p:cNvSpPr/>
            <p:nvPr>
              <p:custDataLst>
                <p:tags r:id="rId21"/>
              </p:custDataLst>
            </p:nvPr>
          </p:nvSpPr>
          <p:spPr>
            <a:xfrm>
              <a:off x="3301845" y="0"/>
              <a:ext cx="2304471" cy="1152236"/>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8" name="任意多边形: 形状 37"/>
            <p:cNvSpPr/>
            <p:nvPr>
              <p:custDataLst>
                <p:tags r:id="rId22"/>
              </p:custDataLst>
            </p:nvPr>
          </p:nvSpPr>
          <p:spPr>
            <a:xfrm>
              <a:off x="3089660" y="0"/>
              <a:ext cx="2728840" cy="136442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grpSp>
      <p:sp>
        <p:nvSpPr>
          <p:cNvPr id="2" name="标题 1"/>
          <p:cNvSpPr>
            <a:spLocks noGrp="1"/>
          </p:cNvSpPr>
          <p:nvPr>
            <p:ph type="ctrTitle" hasCustomPrompt="1"/>
            <p:custDataLst>
              <p:tags r:id="rId23"/>
            </p:custDataLst>
          </p:nvPr>
        </p:nvSpPr>
        <p:spPr>
          <a:xfrm>
            <a:off x="838200" y="2131488"/>
            <a:ext cx="8708376" cy="1800000"/>
          </a:xfrm>
        </p:spPr>
        <p:txBody>
          <a:bodyPr anchor="t">
            <a:normAutofit/>
          </a:bodyPr>
          <a:lstStyle>
            <a:lvl1pPr algn="l">
              <a:lnSpc>
                <a:spcPct val="100000"/>
              </a:lnSpc>
              <a:defRPr sz="5400">
                <a:solidFill>
                  <a:schemeClr val="accent4"/>
                </a:solidFill>
              </a:defRPr>
            </a:lvl1pPr>
          </a:lstStyle>
          <a:p>
            <a:r>
              <a:rPr lang="zh-CN" altLang="en-US"/>
              <a:t>单击此处编辑母版</a:t>
            </a:r>
            <a:br>
              <a:rPr lang="en-US" altLang="zh-CN"/>
            </a:br>
            <a:r>
              <a:rPr lang="zh-CN" altLang="en-US"/>
              <a:t>标题样式</a:t>
            </a:r>
            <a:endParaRPr lang="zh-CN" altLang="en-US"/>
          </a:p>
        </p:txBody>
      </p:sp>
      <p:sp>
        <p:nvSpPr>
          <p:cNvPr id="4" name="日期占位符 3"/>
          <p:cNvSpPr>
            <a:spLocks noGrp="1"/>
          </p:cNvSpPr>
          <p:nvPr>
            <p:ph type="dt" sz="half" idx="10"/>
            <p:custDataLst>
              <p:tags r:id="rId24"/>
            </p:custDataLst>
          </p:nvPr>
        </p:nvSpPr>
        <p:spPr/>
        <p:txBody>
          <a:bodyPr>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25"/>
            </p:custDataLst>
          </p:nvPr>
        </p:nvSpPr>
        <p:spPr/>
        <p:txBody>
          <a:bodyPr>
            <a:normAutofit/>
          </a:bodyPr>
          <a:lstStyle/>
          <a:p>
            <a:endParaRPr lang="zh-CN" altLang="en-US"/>
          </a:p>
        </p:txBody>
      </p:sp>
      <p:sp>
        <p:nvSpPr>
          <p:cNvPr id="6" name="灯片编号占位符 5"/>
          <p:cNvSpPr>
            <a:spLocks noGrp="1"/>
          </p:cNvSpPr>
          <p:nvPr>
            <p:ph type="sldNum" sz="quarter" idx="12"/>
            <p:custDataLst>
              <p:tags r:id="rId26"/>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 name="文本占位符 9"/>
          <p:cNvSpPr>
            <a:spLocks noGrp="1"/>
          </p:cNvSpPr>
          <p:nvPr>
            <p:ph type="body" sz="quarter" idx="13" hasCustomPrompt="1"/>
            <p:custDataLst>
              <p:tags r:id="rId27"/>
            </p:custDataLst>
          </p:nvPr>
        </p:nvSpPr>
        <p:spPr>
          <a:xfrm>
            <a:off x="842642" y="5230368"/>
            <a:ext cx="2743199" cy="976128"/>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4" name="文本占位符 13"/>
          <p:cNvSpPr>
            <a:spLocks noGrp="1"/>
          </p:cNvSpPr>
          <p:nvPr>
            <p:ph type="body" sz="quarter" idx="14" hasCustomPrompt="1"/>
            <p:custDataLst>
              <p:tags r:id="rId28"/>
            </p:custDataLst>
          </p:nvPr>
        </p:nvSpPr>
        <p:spPr>
          <a:xfrm>
            <a:off x="3360716" y="4168127"/>
            <a:ext cx="2950805" cy="976128"/>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24" name="文本占位符 23"/>
          <p:cNvSpPr>
            <a:spLocks noGrp="1"/>
          </p:cNvSpPr>
          <p:nvPr>
            <p:ph type="body" sz="quarter" idx="17" hasCustomPrompt="1"/>
            <p:custDataLst>
              <p:tags r:id="rId29"/>
            </p:custDataLst>
          </p:nvPr>
        </p:nvSpPr>
        <p:spPr>
          <a:xfrm>
            <a:off x="838200" y="4168895"/>
            <a:ext cx="2463645" cy="976128"/>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sp>
        <p:nvSpPr>
          <p:cNvPr id="7" name="日期占位符 6"/>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4" name="圆角矩形 9"/>
          <p:cNvSpPr/>
          <p:nvPr userDrawn="1">
            <p:custDataLst>
              <p:tags r:id="rId2"/>
            </p:custDataLst>
          </p:nvPr>
        </p:nvSpPr>
        <p:spPr>
          <a:xfrm flipH="1">
            <a:off x="2814955" y="2491740"/>
            <a:ext cx="2459990" cy="1563370"/>
          </a:xfrm>
          <a:prstGeom prst="roundRect">
            <a:avLst>
              <a:gd name="adj" fmla="val 50000"/>
            </a:avLst>
          </a:prstGeom>
          <a:solidFill>
            <a:schemeClr val="accent6">
              <a:lumMod val="20000"/>
              <a:lumOff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5" name="图片 8" descr="波浪3资源 2"/>
          <p:cNvPicPr>
            <a:picLocks noChangeAspect="1"/>
          </p:cNvPicPr>
          <p:nvPr userDrawn="1">
            <p:custDataLst>
              <p:tags r:id="rId5"/>
            </p:custDataLst>
          </p:nvPr>
        </p:nvPicPr>
        <p:blipFill>
          <a:blip r:embed="rId3">
            <a:extLst>
              <a:ext uri="{96DAC541-7B7A-43D3-8B79-37D633B846F1}">
                <asvg:svgBlip xmlns:asvg="http://schemas.microsoft.com/office/drawing/2016/SVG/main" r:embed="rId4"/>
              </a:ext>
            </a:extLst>
          </a:blip>
          <a:stretch>
            <a:fillRect/>
          </a:stretch>
        </p:blipFill>
        <p:spPr>
          <a:xfrm flipH="1">
            <a:off x="0" y="1166495"/>
            <a:ext cx="5691505" cy="5691505"/>
          </a:xfrm>
          <a:prstGeom prst="rect">
            <a:avLst/>
          </a:prstGeom>
        </p:spPr>
      </p:pic>
      <p:grpSp>
        <p:nvGrpSpPr>
          <p:cNvPr id="6" name="组合 5"/>
          <p:cNvGrpSpPr/>
          <p:nvPr userDrawn="1">
            <p:custDataLst>
              <p:tags r:id="rId6"/>
            </p:custDataLst>
          </p:nvPr>
        </p:nvGrpSpPr>
        <p:grpSpPr>
          <a:xfrm>
            <a:off x="5137785" y="4574540"/>
            <a:ext cx="600710" cy="1326515"/>
            <a:chOff x="8651" y="7204"/>
            <a:chExt cx="946" cy="2089"/>
          </a:xfrm>
          <a:solidFill>
            <a:schemeClr val="accent5">
              <a:alpha val="50000"/>
            </a:schemeClr>
          </a:solidFill>
        </p:grpSpPr>
        <p:grpSp>
          <p:nvGrpSpPr>
            <p:cNvPr id="10" name="组合 9"/>
            <p:cNvGrpSpPr/>
            <p:nvPr/>
          </p:nvGrpSpPr>
          <p:grpSpPr>
            <a:xfrm>
              <a:off x="8651" y="9115"/>
              <a:ext cx="945" cy="178"/>
              <a:chOff x="8651" y="9544"/>
              <a:chExt cx="945" cy="178"/>
            </a:xfrm>
            <a:grpFill/>
          </p:grpSpPr>
          <p:sp>
            <p:nvSpPr>
              <p:cNvPr id="20" name="椭圆 19"/>
              <p:cNvSpPr>
                <a:spLocks noChangeAspect="1"/>
              </p:cNvSpPr>
              <p:nvPr>
                <p:custDataLst>
                  <p:tags r:id="rId7"/>
                </p:custDataLst>
              </p:nvPr>
            </p:nvSpPr>
            <p:spPr>
              <a:xfrm rot="5400000" flipH="1">
                <a:off x="941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a:spLocks noChangeAspect="1"/>
              </p:cNvSpPr>
              <p:nvPr>
                <p:custDataLst>
                  <p:tags r:id="rId8"/>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1" name="组合 10"/>
            <p:cNvGrpSpPr/>
            <p:nvPr/>
          </p:nvGrpSpPr>
          <p:grpSpPr>
            <a:xfrm>
              <a:off x="8651" y="8478"/>
              <a:ext cx="946" cy="178"/>
              <a:chOff x="8651" y="8764"/>
              <a:chExt cx="946" cy="178"/>
            </a:xfrm>
            <a:grpFill/>
          </p:grpSpPr>
          <p:sp>
            <p:nvSpPr>
              <p:cNvPr id="18" name="椭圆 17"/>
              <p:cNvSpPr>
                <a:spLocks noChangeAspect="1"/>
              </p:cNvSpPr>
              <p:nvPr>
                <p:custDataLst>
                  <p:tags r:id="rId9"/>
                </p:custDataLst>
              </p:nvPr>
            </p:nvSpPr>
            <p:spPr>
              <a:xfrm rot="5400000" flipH="1">
                <a:off x="941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a:spLocks noChangeAspect="1"/>
              </p:cNvSpPr>
              <p:nvPr>
                <p:custDataLst>
                  <p:tags r:id="rId10"/>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2" name="组合 11"/>
            <p:cNvGrpSpPr/>
            <p:nvPr/>
          </p:nvGrpSpPr>
          <p:grpSpPr>
            <a:xfrm>
              <a:off x="8651" y="7841"/>
              <a:ext cx="946" cy="178"/>
              <a:chOff x="8651" y="7984"/>
              <a:chExt cx="946" cy="178"/>
            </a:xfrm>
            <a:grpFill/>
          </p:grpSpPr>
          <p:sp>
            <p:nvSpPr>
              <p:cNvPr id="16" name="椭圆 15"/>
              <p:cNvSpPr>
                <a:spLocks noChangeAspect="1"/>
              </p:cNvSpPr>
              <p:nvPr>
                <p:custDataLst>
                  <p:tags r:id="rId11"/>
                </p:custDataLst>
              </p:nvPr>
            </p:nvSpPr>
            <p:spPr>
              <a:xfrm rot="5400000" flipH="1">
                <a:off x="941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a:spLocks noChangeAspect="1"/>
              </p:cNvSpPr>
              <p:nvPr>
                <p:custDataLst>
                  <p:tags r:id="rId12"/>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3" name="组合 12"/>
            <p:cNvGrpSpPr/>
            <p:nvPr/>
          </p:nvGrpSpPr>
          <p:grpSpPr>
            <a:xfrm>
              <a:off x="8651" y="7204"/>
              <a:ext cx="946" cy="178"/>
              <a:chOff x="8651" y="7204"/>
              <a:chExt cx="946" cy="178"/>
            </a:xfrm>
            <a:grpFill/>
          </p:grpSpPr>
          <p:sp>
            <p:nvSpPr>
              <p:cNvPr id="14" name="椭圆 13"/>
              <p:cNvSpPr>
                <a:spLocks noChangeAspect="1"/>
              </p:cNvSpPr>
              <p:nvPr>
                <p:custDataLst>
                  <p:tags r:id="rId13"/>
                </p:custDataLst>
              </p:nvPr>
            </p:nvSpPr>
            <p:spPr>
              <a:xfrm rot="5400000" flipH="1">
                <a:off x="941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a:spLocks noChangeAspect="1"/>
              </p:cNvSpPr>
              <p:nvPr>
                <p:custDataLst>
                  <p:tags r:id="rId14"/>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22" name="椭圆 21"/>
          <p:cNvSpPr>
            <a:spLocks noChangeAspect="1"/>
          </p:cNvSpPr>
          <p:nvPr userDrawn="1">
            <p:custDataLst>
              <p:tags r:id="rId15"/>
            </p:custDataLst>
          </p:nvPr>
        </p:nvSpPr>
        <p:spPr>
          <a:xfrm flipH="1">
            <a:off x="1148715" y="1753235"/>
            <a:ext cx="3039745" cy="3040380"/>
          </a:xfrm>
          <a:prstGeom prst="ellipse">
            <a:avLst/>
          </a:prstGeom>
          <a:solidFill>
            <a:schemeClr val="accent5"/>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25" name="组合 24"/>
          <p:cNvGrpSpPr/>
          <p:nvPr userDrawn="1">
            <p:custDataLst>
              <p:tags r:id="rId16"/>
            </p:custDataLst>
          </p:nvPr>
        </p:nvGrpSpPr>
        <p:grpSpPr>
          <a:xfrm rot="5400000">
            <a:off x="1190308" y="172403"/>
            <a:ext cx="467995" cy="1326515"/>
            <a:chOff x="8651" y="7205"/>
            <a:chExt cx="737" cy="2089"/>
          </a:xfrm>
          <a:solidFill>
            <a:schemeClr val="accent2"/>
          </a:solidFill>
        </p:grpSpPr>
        <p:grpSp>
          <p:nvGrpSpPr>
            <p:cNvPr id="26" name="组合 25"/>
            <p:cNvGrpSpPr/>
            <p:nvPr/>
          </p:nvGrpSpPr>
          <p:grpSpPr>
            <a:xfrm>
              <a:off x="8651" y="9115"/>
              <a:ext cx="736" cy="179"/>
              <a:chOff x="8651" y="9544"/>
              <a:chExt cx="736" cy="179"/>
            </a:xfrm>
            <a:grpFill/>
          </p:grpSpPr>
          <p:sp>
            <p:nvSpPr>
              <p:cNvPr id="36" name="椭圆 35"/>
              <p:cNvSpPr>
                <a:spLocks noChangeAspect="1"/>
              </p:cNvSpPr>
              <p:nvPr>
                <p:custDataLst>
                  <p:tags r:id="rId17"/>
                </p:custDataLst>
              </p:nvPr>
            </p:nvSpPr>
            <p:spPr>
              <a:xfrm rot="5400000" flipH="1">
                <a:off x="920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 name="椭圆 36"/>
              <p:cNvSpPr>
                <a:spLocks noChangeAspect="1"/>
              </p:cNvSpPr>
              <p:nvPr>
                <p:custDataLst>
                  <p:tags r:id="rId18"/>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7" name="组合 26"/>
            <p:cNvGrpSpPr/>
            <p:nvPr/>
          </p:nvGrpSpPr>
          <p:grpSpPr>
            <a:xfrm>
              <a:off x="8651" y="8479"/>
              <a:ext cx="737" cy="178"/>
              <a:chOff x="8651" y="8765"/>
              <a:chExt cx="737" cy="178"/>
            </a:xfrm>
            <a:grpFill/>
          </p:grpSpPr>
          <p:sp>
            <p:nvSpPr>
              <p:cNvPr id="34" name="椭圆 33"/>
              <p:cNvSpPr>
                <a:spLocks noChangeAspect="1"/>
              </p:cNvSpPr>
              <p:nvPr>
                <p:custDataLst>
                  <p:tags r:id="rId19"/>
                </p:custDataLst>
              </p:nvPr>
            </p:nvSpPr>
            <p:spPr>
              <a:xfrm rot="5400000" flipH="1">
                <a:off x="920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 name="椭圆 34"/>
              <p:cNvSpPr>
                <a:spLocks noChangeAspect="1"/>
              </p:cNvSpPr>
              <p:nvPr>
                <p:custDataLst>
                  <p:tags r:id="rId20"/>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8" name="组合 27"/>
            <p:cNvGrpSpPr/>
            <p:nvPr/>
          </p:nvGrpSpPr>
          <p:grpSpPr>
            <a:xfrm>
              <a:off x="8651" y="7842"/>
              <a:ext cx="737" cy="178"/>
              <a:chOff x="8651" y="7985"/>
              <a:chExt cx="737" cy="178"/>
            </a:xfrm>
            <a:grpFill/>
          </p:grpSpPr>
          <p:sp>
            <p:nvSpPr>
              <p:cNvPr id="32" name="椭圆 31"/>
              <p:cNvSpPr>
                <a:spLocks noChangeAspect="1"/>
              </p:cNvSpPr>
              <p:nvPr>
                <p:custDataLst>
                  <p:tags r:id="rId21"/>
                </p:custDataLst>
              </p:nvPr>
            </p:nvSpPr>
            <p:spPr>
              <a:xfrm rot="5400000" flipH="1">
                <a:off x="920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 name="椭圆 32"/>
              <p:cNvSpPr>
                <a:spLocks noChangeAspect="1"/>
              </p:cNvSpPr>
              <p:nvPr>
                <p:custDataLst>
                  <p:tags r:id="rId22"/>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9" name="组合 28"/>
            <p:cNvGrpSpPr/>
            <p:nvPr/>
          </p:nvGrpSpPr>
          <p:grpSpPr>
            <a:xfrm>
              <a:off x="8651" y="7205"/>
              <a:ext cx="737" cy="178"/>
              <a:chOff x="8651" y="7205"/>
              <a:chExt cx="737" cy="178"/>
            </a:xfrm>
            <a:grpFill/>
          </p:grpSpPr>
          <p:sp>
            <p:nvSpPr>
              <p:cNvPr id="30" name="椭圆 29"/>
              <p:cNvSpPr>
                <a:spLocks noChangeAspect="1"/>
              </p:cNvSpPr>
              <p:nvPr>
                <p:custDataLst>
                  <p:tags r:id="rId23"/>
                </p:custDataLst>
              </p:nvPr>
            </p:nvSpPr>
            <p:spPr>
              <a:xfrm rot="5400000" flipH="1">
                <a:off x="920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 name="椭圆 30"/>
              <p:cNvSpPr>
                <a:spLocks noChangeAspect="1"/>
              </p:cNvSpPr>
              <p:nvPr>
                <p:custDataLst>
                  <p:tags r:id="rId24"/>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38" name="任意多边形: 形状 37"/>
          <p:cNvSpPr/>
          <p:nvPr userDrawn="1">
            <p:custDataLst>
              <p:tags r:id="rId25"/>
            </p:custDataLst>
          </p:nvPr>
        </p:nvSpPr>
        <p:spPr>
          <a:xfrm>
            <a:off x="0" y="5255895"/>
            <a:ext cx="1689100" cy="1172846"/>
          </a:xfrm>
          <a:custGeom>
            <a:gdLst>
              <a:gd name="connsiteX0" fmla="*/ 0 w 1689100"/>
              <a:gd name="connsiteY0" fmla="*/ 0 h 1172846"/>
              <a:gd name="connsiteX1" fmla="*/ 1102677 w 1689100"/>
              <a:gd name="connsiteY1" fmla="*/ 0 h 1172846"/>
              <a:gd name="connsiteX2" fmla="*/ 1677186 w 1689100"/>
              <a:gd name="connsiteY2" fmla="*/ 468238 h 1172846"/>
              <a:gd name="connsiteX3" fmla="*/ 1689100 w 1689100"/>
              <a:gd name="connsiteY3" fmla="*/ 586423 h 1172846"/>
              <a:gd name="connsiteX4" fmla="*/ 1677186 w 1689100"/>
              <a:gd name="connsiteY4" fmla="*/ 704607 h 1172846"/>
              <a:gd name="connsiteX5" fmla="*/ 1102677 w 1689100"/>
              <a:gd name="connsiteY5" fmla="*/ 1172845 h 1172846"/>
              <a:gd name="connsiteX6" fmla="*/ 0 w 1689100"/>
              <a:gd name="connsiteY6" fmla="*/ 1172846 h 1172846"/>
              <a:gd name="connsiteX7" fmla="*/ 0 w 168910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9100" h="1172846">
                <a:moveTo>
                  <a:pt x="0" y="0"/>
                </a:moveTo>
                <a:lnTo>
                  <a:pt x="1102677" y="0"/>
                </a:lnTo>
                <a:cubicBezTo>
                  <a:pt x="1386065" y="0"/>
                  <a:pt x="1622504" y="201016"/>
                  <a:pt x="1677186" y="468238"/>
                </a:cubicBezTo>
                <a:lnTo>
                  <a:pt x="1689100" y="586423"/>
                </a:lnTo>
                <a:lnTo>
                  <a:pt x="1677186" y="704607"/>
                </a:lnTo>
                <a:cubicBezTo>
                  <a:pt x="1622504" y="971830"/>
                  <a:pt x="1386065" y="1172845"/>
                  <a:pt x="1102677" y="1172845"/>
                </a:cubicBezTo>
                <a:lnTo>
                  <a:pt x="0" y="1172846"/>
                </a:lnTo>
                <a:lnTo>
                  <a:pt x="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26"/>
            </p:custDataLst>
          </p:nvPr>
        </p:nvSpPr>
        <p:spPr>
          <a:xfrm>
            <a:off x="1205556" y="1883753"/>
            <a:ext cx="2880000" cy="1644003"/>
          </a:xfrm>
        </p:spPr>
        <p:txBody>
          <a:bodyPr anchor="b">
            <a:normAutofit/>
          </a:bodyPr>
          <a:lstStyle>
            <a:lvl1pPr algn="ctr" rtl="0">
              <a:defRPr sz="6000">
                <a:solidFill>
                  <a:schemeClr val="bg1"/>
                </a:solidFill>
              </a:defRPr>
            </a:lvl1pPr>
          </a:lstStyle>
          <a:p>
            <a:r>
              <a:rPr lang="zh-CN" altLang="en-US"/>
              <a:t>标题</a:t>
            </a:r>
            <a:endParaRPr lang="zh-CN" altLang="en-US"/>
          </a:p>
        </p:txBody>
      </p:sp>
      <p:sp>
        <p:nvSpPr>
          <p:cNvPr id="3" name="文本占位符 2"/>
          <p:cNvSpPr>
            <a:spLocks noGrp="1"/>
          </p:cNvSpPr>
          <p:nvPr>
            <p:ph type="body" idx="1" hasCustomPrompt="1"/>
            <p:custDataLst>
              <p:tags r:id="rId27"/>
            </p:custDataLst>
          </p:nvPr>
        </p:nvSpPr>
        <p:spPr>
          <a:xfrm>
            <a:off x="1205557" y="3616668"/>
            <a:ext cx="2880000" cy="1071220"/>
          </a:xfrm>
        </p:spPr>
        <p:txBody>
          <a:bodyPr anchor="t"/>
          <a:lstStyle>
            <a:lvl1pPr marL="0" indent="0" algn="ctr">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8" name="页脚占位符 7"/>
          <p:cNvSpPr>
            <a:spLocks noGrp="1"/>
          </p:cNvSpPr>
          <p:nvPr>
            <p:ph type="ftr" sz="quarter" idx="11"/>
            <p:custDataLst>
              <p:tags r:id="rId28"/>
            </p:custDataLst>
          </p:nvPr>
        </p:nvSpPr>
        <p:spPr/>
        <p:txBody>
          <a:bodyPr/>
          <a:lstStyle/>
          <a:p>
            <a:endParaRPr lang="zh-CN" altLang="en-US"/>
          </a:p>
        </p:txBody>
      </p:sp>
      <p:sp>
        <p:nvSpPr>
          <p:cNvPr id="9" name="灯片编号占位符 8"/>
          <p:cNvSpPr>
            <a:spLocks noGrp="1"/>
          </p:cNvSpPr>
          <p:nvPr>
            <p:ph type="sldNum" sz="quarter" idx="12"/>
            <p:custDataLst>
              <p:tags r:id="rId29"/>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7" name="图片 6" descr="波浪3资源 2"/>
          <p:cNvPicPr>
            <a:picLocks noChangeAspect="1"/>
          </p:cNvPicPr>
          <p:nvPr userDrawn="1">
            <p:custDataLst>
              <p:tags r:id="rId3"/>
            </p:custDataLst>
          </p:nvPr>
        </p:nvPicPr>
        <p:blipFill>
          <a:blip r:embed="rId1">
            <a:extLst>
              <a:ext uri="{96DAC541-7B7A-43D3-8B79-37D633B846F1}">
                <asvg:svgBlip xmlns:asvg="http://schemas.microsoft.com/office/drawing/2016/SVG/main" r:embed="rId2"/>
              </a:ext>
            </a:extLst>
          </a:blip>
          <a:stretch>
            <a:fillRect/>
          </a:stretch>
        </p:blipFill>
        <p:spPr>
          <a:xfrm flipV="1">
            <a:off x="8143875" y="0"/>
            <a:ext cx="4048125" cy="4048125"/>
          </a:xfrm>
          <a:prstGeom prst="rect">
            <a:avLst/>
          </a:prstGeom>
        </p:spPr>
      </p:pic>
      <p:pic>
        <p:nvPicPr>
          <p:cNvPr id="9" name="图片 4" descr="波浪3资源 2"/>
          <p:cNvPicPr>
            <a:picLocks noChangeAspect="1"/>
          </p:cNvPicPr>
          <p:nvPr userDrawn="1">
            <p:custDataLst>
              <p:tags r:id="rId6"/>
            </p:custDataLst>
          </p:nvPr>
        </p:nvPicPr>
        <p:blipFill>
          <a:blip r:embed="rId4">
            <a:extLst>
              <a:ext uri="{96DAC541-7B7A-43D3-8B79-37D633B846F1}">
                <asvg:svgBlip xmlns:asvg="http://schemas.microsoft.com/office/drawing/2016/SVG/main" r:embed="rId5"/>
              </a:ext>
            </a:extLst>
          </a:blip>
          <a:stretch>
            <a:fillRect/>
          </a:stretch>
        </p:blipFill>
        <p:spPr>
          <a:xfrm flipH="1">
            <a:off x="0" y="1972310"/>
            <a:ext cx="4885690" cy="4885690"/>
          </a:xfrm>
          <a:prstGeom prst="rect">
            <a:avLst/>
          </a:prstGeom>
        </p:spPr>
      </p:pic>
      <p:sp>
        <p:nvSpPr>
          <p:cNvPr id="11" name="椭圆 10"/>
          <p:cNvSpPr/>
          <p:nvPr userDrawn="1">
            <p:custDataLst>
              <p:tags r:id="rId7"/>
            </p:custDataLst>
          </p:nvPr>
        </p:nvSpPr>
        <p:spPr>
          <a:xfrm>
            <a:off x="1337945" y="4248785"/>
            <a:ext cx="1040130" cy="10401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椭圆 11"/>
          <p:cNvSpPr/>
          <p:nvPr userDrawn="1">
            <p:custDataLst>
              <p:tags r:id="rId8"/>
            </p:custDataLst>
          </p:nvPr>
        </p:nvSpPr>
        <p:spPr>
          <a:xfrm>
            <a:off x="1191895" y="4102735"/>
            <a:ext cx="1332230" cy="13322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椭圆 12"/>
          <p:cNvSpPr/>
          <p:nvPr userDrawn="1">
            <p:custDataLst>
              <p:tags r:id="rId9"/>
            </p:custDataLst>
          </p:nvPr>
        </p:nvSpPr>
        <p:spPr>
          <a:xfrm>
            <a:off x="1048385" y="3959225"/>
            <a:ext cx="1620520" cy="16205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 name="椭圆 13"/>
          <p:cNvSpPr/>
          <p:nvPr userDrawn="1">
            <p:custDataLst>
              <p:tags r:id="rId10"/>
            </p:custDataLst>
          </p:nvPr>
        </p:nvSpPr>
        <p:spPr>
          <a:xfrm>
            <a:off x="908685" y="3819525"/>
            <a:ext cx="1899920" cy="18999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p:nvPr userDrawn="1">
            <p:custDataLst>
              <p:tags r:id="rId11"/>
            </p:custDataLst>
          </p:nvPr>
        </p:nvSpPr>
        <p:spPr>
          <a:xfrm>
            <a:off x="756285" y="3667125"/>
            <a:ext cx="2204085" cy="2204085"/>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p:nvPr userDrawn="1">
            <p:custDataLst>
              <p:tags r:id="rId12"/>
            </p:custDataLst>
          </p:nvPr>
        </p:nvSpPr>
        <p:spPr>
          <a:xfrm>
            <a:off x="9814560" y="1293495"/>
            <a:ext cx="992505" cy="99250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 name="椭圆 17"/>
          <p:cNvSpPr/>
          <p:nvPr userDrawn="1">
            <p:custDataLst>
              <p:tags r:id="rId13"/>
            </p:custDataLst>
          </p:nvPr>
        </p:nvSpPr>
        <p:spPr>
          <a:xfrm>
            <a:off x="9675495" y="1154430"/>
            <a:ext cx="1271270" cy="127127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p:nvPr userDrawn="1">
            <p:custDataLst>
              <p:tags r:id="rId14"/>
            </p:custDataLst>
          </p:nvPr>
        </p:nvSpPr>
        <p:spPr>
          <a:xfrm>
            <a:off x="9538335" y="1017270"/>
            <a:ext cx="1546225" cy="15462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椭圆 19"/>
          <p:cNvSpPr/>
          <p:nvPr userDrawn="1">
            <p:custDataLst>
              <p:tags r:id="rId15"/>
            </p:custDataLst>
          </p:nvPr>
        </p:nvSpPr>
        <p:spPr>
          <a:xfrm>
            <a:off x="9404985" y="883920"/>
            <a:ext cx="1812925" cy="18129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p:nvPr userDrawn="1">
            <p:custDataLst>
              <p:tags r:id="rId16"/>
            </p:custDataLst>
          </p:nvPr>
        </p:nvSpPr>
        <p:spPr>
          <a:xfrm>
            <a:off x="9259570" y="738505"/>
            <a:ext cx="2103120" cy="210312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17"/>
            </p:custDataLst>
          </p:nvPr>
        </p:nvSpPr>
        <p:spPr>
          <a:xfrm>
            <a:off x="1526400" y="3266144"/>
            <a:ext cx="9144000" cy="2006395"/>
          </a:xfrm>
        </p:spPr>
        <p:txBody>
          <a:bodyPr anchor="t">
            <a:normAutofit/>
          </a:bodyPr>
          <a:lstStyle>
            <a:lvl1pPr algn="ctr">
              <a:defRPr sz="4800"/>
            </a:lvl1pPr>
          </a:lstStyle>
          <a:p>
            <a:r>
              <a:rPr lang="zh-CN" altLang="en-US"/>
              <a:t>单击编辑母版标题样式</a:t>
            </a:r>
            <a:endParaRPr lang="zh-CN" altLang="en-US"/>
          </a:p>
        </p:txBody>
      </p:sp>
      <p:sp>
        <p:nvSpPr>
          <p:cNvPr id="4" name="日期占位符 3"/>
          <p:cNvSpPr>
            <a:spLocks noGrp="1"/>
          </p:cNvSpPr>
          <p:nvPr>
            <p:ph type="dt" sz="half" idx="10"/>
            <p:custDataLst>
              <p:tags r:id="rId18"/>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9"/>
            </p:custDataLst>
          </p:nvPr>
        </p:nvSpPr>
        <p:spPr/>
        <p:txBody>
          <a:bodyPr/>
          <a:lstStyle/>
          <a:p>
            <a:endParaRPr lang="zh-CN" altLang="en-US"/>
          </a:p>
        </p:txBody>
      </p:sp>
      <p:sp>
        <p:nvSpPr>
          <p:cNvPr id="6" name="灯片编号占位符 5"/>
          <p:cNvSpPr>
            <a:spLocks noGrp="1"/>
          </p:cNvSpPr>
          <p:nvPr>
            <p:ph type="sldNum" sz="quarter" idx="12"/>
            <p:custDataLst>
              <p:tags r:id="rId20"/>
            </p:custDataLst>
          </p:nvPr>
        </p:nvSpPr>
        <p:spPr/>
        <p:txBody>
          <a:bodyPr/>
          <a:lstStyle/>
          <a:p>
            <a:fld id="{BE5F26B5-172A-4DC2-B0B7-181CFC56B87C}" type="slidenum">
              <a:rPr lang="zh-CN" altLang="en-US" smtClean="0"/>
              <a:t/>
            </a:fld>
            <a:endParaRPr lang="zh-CN" altLang="en-US"/>
          </a:p>
        </p:txBody>
      </p:sp>
      <p:sp>
        <p:nvSpPr>
          <p:cNvPr id="8" name="文本占位符 7"/>
          <p:cNvSpPr>
            <a:spLocks noGrp="1"/>
          </p:cNvSpPr>
          <p:nvPr>
            <p:ph type="body" sz="quarter" idx="13" hasCustomPrompt="1"/>
            <p:custDataLst>
              <p:tags r:id="rId21"/>
            </p:custDataLst>
          </p:nvPr>
        </p:nvSpPr>
        <p:spPr>
          <a:xfrm>
            <a:off x="1524000" y="856666"/>
            <a:ext cx="9144000" cy="2203901"/>
          </a:xfrm>
        </p:spPr>
        <p:txBody>
          <a:bodyPr anchor="b">
            <a:normAutofit/>
          </a:bodyPr>
          <a:lstStyle>
            <a:lvl1pPr marL="0" indent="0" algn="ctr">
              <a:buNone/>
              <a:defRPr sz="6000" b="1">
                <a:ln>
                  <a:solidFill>
                    <a:schemeClr val="accent4">
                      <a:alpha val="40000"/>
                    </a:schemeClr>
                  </a:solidFill>
                </a:ln>
                <a:no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1" name=""/>
        <p:cNvGrpSpPr/>
        <p:nvPr/>
      </p:nvGrpSpPr>
      <p:grpSpPr>
        <a:xfrm>
          <a:off x="0" y="0"/>
          <a:ext cx="0" cy="0"/>
        </a:xfrm>
      </p:grpSpPr>
      <p:sp>
        <p:nvSpPr>
          <p:cNvPr id="3"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3"/>
            </p:custDataLst>
          </p:nvPr>
        </p:nvSpPr>
        <p:spPr/>
        <p:txBody>
          <a:bodyPr/>
          <a:lstStyle/>
          <a:p>
            <a:endParaRPr lang="zh-CN" altLang="en-US"/>
          </a:p>
        </p:txBody>
      </p:sp>
      <p:sp>
        <p:nvSpPr>
          <p:cNvPr id="6"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7"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4"/>
            </p:custDataLst>
          </p:nvPr>
        </p:nvSpPr>
        <p:spPr/>
        <p:txBody>
          <a:bodyPr/>
          <a:lstStyle/>
          <a:p>
            <a:endParaRPr lang="zh-CN" altLang="en-US"/>
          </a:p>
        </p:txBody>
      </p:sp>
      <p:sp>
        <p:nvSpPr>
          <p:cNvPr id="9"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8" descr="波浪3资源 2"/>
          <p:cNvPicPr>
            <a:picLocks noChangeAspect="1"/>
          </p:cNvPicPr>
          <p:nvPr userDrawn="1">
            <p:custDataLst>
              <p:tags r:id="rId3"/>
            </p:custDataLst>
          </p:nvPr>
        </p:nvPicPr>
        <p:blipFill>
          <a:blip r:embed="rId1">
            <a:extLst>
              <a:ext uri="{96DAC541-7B7A-43D3-8B79-37D633B846F1}">
                <asvg:svgBlip xmlns:asvg="http://schemas.microsoft.com/office/drawing/2016/SVG/main" r:embed="rId2"/>
              </a:ext>
            </a:extLst>
          </a:blip>
          <a:stretch>
            <a:fillRect/>
          </a:stretch>
        </p:blipFill>
        <p:spPr>
          <a:xfrm>
            <a:off x="5334000" y="0"/>
            <a:ext cx="6858000" cy="6858000"/>
          </a:xfrm>
          <a:prstGeom prst="rect">
            <a:avLst/>
          </a:prstGeom>
        </p:spPr>
      </p:pic>
      <p:sp>
        <p:nvSpPr>
          <p:cNvPr id="23" name="椭圆 22"/>
          <p:cNvSpPr>
            <a:spLocks noChangeAspect="1"/>
          </p:cNvSpPr>
          <p:nvPr userDrawn="1">
            <p:custDataLst>
              <p:tags r:id="rId4"/>
            </p:custDataLst>
          </p:nvPr>
        </p:nvSpPr>
        <p:spPr>
          <a:xfrm rot="10800000">
            <a:off x="8393430" y="658495"/>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椭圆 24"/>
          <p:cNvSpPr>
            <a:spLocks noChangeAspect="1"/>
          </p:cNvSpPr>
          <p:nvPr userDrawn="1">
            <p:custDataLst>
              <p:tags r:id="rId5"/>
            </p:custDataLst>
          </p:nvPr>
        </p:nvSpPr>
        <p:spPr>
          <a:xfrm rot="10800000">
            <a:off x="8393430" y="1012190"/>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a:spLocks noChangeAspect="1"/>
          </p:cNvSpPr>
          <p:nvPr userDrawn="1">
            <p:custDataLst>
              <p:tags r:id="rId6"/>
            </p:custDataLst>
          </p:nvPr>
        </p:nvSpPr>
        <p:spPr>
          <a:xfrm rot="10800000">
            <a:off x="879792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 name="椭圆 21"/>
          <p:cNvSpPr>
            <a:spLocks noChangeAspect="1"/>
          </p:cNvSpPr>
          <p:nvPr userDrawn="1">
            <p:custDataLst>
              <p:tags r:id="rId7"/>
            </p:custDataLst>
          </p:nvPr>
        </p:nvSpPr>
        <p:spPr>
          <a:xfrm rot="10800000">
            <a:off x="879792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a:spLocks noChangeAspect="1"/>
          </p:cNvSpPr>
          <p:nvPr userDrawn="1">
            <p:custDataLst>
              <p:tags r:id="rId8"/>
            </p:custDataLst>
          </p:nvPr>
        </p:nvSpPr>
        <p:spPr>
          <a:xfrm rot="10800000">
            <a:off x="9202420"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a:spLocks noChangeAspect="1"/>
          </p:cNvSpPr>
          <p:nvPr userDrawn="1">
            <p:custDataLst>
              <p:tags r:id="rId9"/>
            </p:custDataLst>
          </p:nvPr>
        </p:nvSpPr>
        <p:spPr>
          <a:xfrm rot="10800000">
            <a:off x="9202420"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a:spLocks noChangeAspect="1"/>
          </p:cNvSpPr>
          <p:nvPr userDrawn="1">
            <p:custDataLst>
              <p:tags r:id="rId10"/>
            </p:custDataLst>
          </p:nvPr>
        </p:nvSpPr>
        <p:spPr>
          <a:xfrm rot="10800000">
            <a:off x="960691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椭圆 15"/>
          <p:cNvSpPr>
            <a:spLocks noChangeAspect="1"/>
          </p:cNvSpPr>
          <p:nvPr userDrawn="1">
            <p:custDataLst>
              <p:tags r:id="rId11"/>
            </p:custDataLst>
          </p:nvPr>
        </p:nvSpPr>
        <p:spPr>
          <a:xfrm rot="10800000">
            <a:off x="960691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 name="任意多边形: 形状 25"/>
          <p:cNvSpPr/>
          <p:nvPr userDrawn="1">
            <p:custDataLst>
              <p:tags r:id="rId12"/>
            </p:custDataLst>
          </p:nvPr>
        </p:nvSpPr>
        <p:spPr>
          <a:xfrm>
            <a:off x="9776460" y="4785995"/>
            <a:ext cx="2415540" cy="1172846"/>
          </a:xfrm>
          <a:custGeom>
            <a:gdLst>
              <a:gd name="connsiteX0" fmla="*/ 586423 w 2415540"/>
              <a:gd name="connsiteY0" fmla="*/ 0 h 1172846"/>
              <a:gd name="connsiteX1" fmla="*/ 2415540 w 2415540"/>
              <a:gd name="connsiteY1" fmla="*/ 0 h 1172846"/>
              <a:gd name="connsiteX2" fmla="*/ 2415540 w 2415540"/>
              <a:gd name="connsiteY2" fmla="*/ 1172846 h 1172846"/>
              <a:gd name="connsiteX3" fmla="*/ 586423 w 2415540"/>
              <a:gd name="connsiteY3" fmla="*/ 1172845 h 1172846"/>
              <a:gd name="connsiteX4" fmla="*/ 11914 w 2415540"/>
              <a:gd name="connsiteY4" fmla="*/ 704607 h 1172846"/>
              <a:gd name="connsiteX5" fmla="*/ 0 w 2415540"/>
              <a:gd name="connsiteY5" fmla="*/ 586423 h 1172846"/>
              <a:gd name="connsiteX6" fmla="*/ 11914 w 2415540"/>
              <a:gd name="connsiteY6" fmla="*/ 468238 h 1172846"/>
              <a:gd name="connsiteX7" fmla="*/ 586423 w 241554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5540" h="1172846">
                <a:moveTo>
                  <a:pt x="586423" y="0"/>
                </a:moveTo>
                <a:lnTo>
                  <a:pt x="2415540" y="0"/>
                </a:lnTo>
                <a:lnTo>
                  <a:pt x="2415540" y="1172846"/>
                </a:lnTo>
                <a:lnTo>
                  <a:pt x="586423" y="1172845"/>
                </a:lnTo>
                <a:cubicBezTo>
                  <a:pt x="303035" y="1172845"/>
                  <a:pt x="66596" y="971830"/>
                  <a:pt x="11914" y="704607"/>
                </a:cubicBezTo>
                <a:lnTo>
                  <a:pt x="0" y="586423"/>
                </a:lnTo>
                <a:lnTo>
                  <a:pt x="11914" y="468238"/>
                </a:lnTo>
                <a:cubicBezTo>
                  <a:pt x="66596" y="201016"/>
                  <a:pt x="303035" y="0"/>
                  <a:pt x="586423"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 name="任意多边形: 形状 27"/>
          <p:cNvSpPr/>
          <p:nvPr userDrawn="1">
            <p:custDataLst>
              <p:tags r:id="rId13"/>
            </p:custDataLst>
          </p:nvPr>
        </p:nvSpPr>
        <p:spPr>
          <a:xfrm>
            <a:off x="1626870" y="0"/>
            <a:ext cx="1257935" cy="62865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 name="任意多边形: 形状 28"/>
          <p:cNvSpPr/>
          <p:nvPr userDrawn="1">
            <p:custDataLst>
              <p:tags r:id="rId14"/>
            </p:custDataLst>
          </p:nvPr>
        </p:nvSpPr>
        <p:spPr>
          <a:xfrm>
            <a:off x="1452880" y="0"/>
            <a:ext cx="1605915" cy="80264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0" name="任意多边形: 形状 29"/>
          <p:cNvSpPr/>
          <p:nvPr userDrawn="1">
            <p:custDataLst>
              <p:tags r:id="rId15"/>
            </p:custDataLst>
          </p:nvPr>
        </p:nvSpPr>
        <p:spPr>
          <a:xfrm>
            <a:off x="1285240" y="0"/>
            <a:ext cx="1941195" cy="9709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1" name="任意多边形: 形状 30"/>
          <p:cNvSpPr/>
          <p:nvPr userDrawn="1">
            <p:custDataLst>
              <p:tags r:id="rId16"/>
            </p:custDataLst>
          </p:nvPr>
        </p:nvSpPr>
        <p:spPr>
          <a:xfrm>
            <a:off x="1103630" y="0"/>
            <a:ext cx="2304415" cy="115252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2" name="任意多边形: 形状 31"/>
          <p:cNvSpPr/>
          <p:nvPr userDrawn="1">
            <p:custDataLst>
              <p:tags r:id="rId17"/>
            </p:custDataLst>
          </p:nvPr>
        </p:nvSpPr>
        <p:spPr>
          <a:xfrm>
            <a:off x="890905" y="0"/>
            <a:ext cx="2728595" cy="13646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2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2" name="标题 1"/>
          <p:cNvSpPr>
            <a:spLocks noGrp="1"/>
          </p:cNvSpPr>
          <p:nvPr>
            <p:ph type="ctrTitle" hasCustomPrompt="1"/>
            <p:custDataLst>
              <p:tags r:id="rId18"/>
            </p:custDataLst>
          </p:nvPr>
        </p:nvSpPr>
        <p:spPr>
          <a:xfrm>
            <a:off x="838200" y="1200313"/>
            <a:ext cx="8768398" cy="2255687"/>
          </a:xfrm>
        </p:spPr>
        <p:txBody>
          <a:bodyPr anchor="b"/>
          <a:lstStyle>
            <a:lvl1pPr algn="l">
              <a:lnSpc>
                <a:spcPct val="100000"/>
              </a:lnSpc>
              <a:defRPr sz="6000"/>
            </a:lvl1pPr>
          </a:lstStyle>
          <a:p>
            <a:r>
              <a:rPr lang="zh-CN" altLang="en-US"/>
              <a:t>单击编辑母版标题样式</a:t>
            </a:r>
            <a:endParaRPr lang="zh-CN" altLang="en-US"/>
          </a:p>
        </p:txBody>
      </p:sp>
      <p:sp>
        <p:nvSpPr>
          <p:cNvPr id="4" name="日期占位符 3"/>
          <p:cNvSpPr>
            <a:spLocks noGrp="1"/>
          </p:cNvSpPr>
          <p:nvPr>
            <p:ph type="dt" sz="half" idx="10"/>
            <p:custDataLst>
              <p:tags r:id="rId19"/>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20"/>
            </p:custDataLst>
          </p:nvPr>
        </p:nvSpPr>
        <p:spPr/>
        <p:txBody>
          <a:bodyPr/>
          <a:lstStyle/>
          <a:p>
            <a:endParaRPr lang="zh-CN" altLang="en-US"/>
          </a:p>
        </p:txBody>
      </p:sp>
      <p:sp>
        <p:nvSpPr>
          <p:cNvPr id="6" name="灯片编号占位符 5"/>
          <p:cNvSpPr>
            <a:spLocks noGrp="1"/>
          </p:cNvSpPr>
          <p:nvPr>
            <p:ph type="sldNum" sz="quarter" idx="12"/>
            <p:custDataLst>
              <p:tags r:id="rId21"/>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 name="文本占位符 9"/>
          <p:cNvSpPr>
            <a:spLocks noGrp="1"/>
          </p:cNvSpPr>
          <p:nvPr>
            <p:ph type="body" sz="quarter" idx="13" hasCustomPrompt="1"/>
            <p:custDataLst>
              <p:tags r:id="rId22"/>
            </p:custDataLst>
          </p:nvPr>
        </p:nvSpPr>
        <p:spPr>
          <a:xfrm>
            <a:off x="886326" y="5123536"/>
            <a:ext cx="5711905" cy="834976"/>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4" name="文本占位符 13"/>
          <p:cNvSpPr>
            <a:spLocks noGrp="1"/>
          </p:cNvSpPr>
          <p:nvPr>
            <p:ph type="body" sz="quarter" idx="14" hasCustomPrompt="1"/>
            <p:custDataLst>
              <p:tags r:id="rId23"/>
            </p:custDataLst>
          </p:nvPr>
        </p:nvSpPr>
        <p:spPr>
          <a:xfrm>
            <a:off x="3718231" y="3919467"/>
            <a:ext cx="2880000" cy="1025602"/>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24" name="文本占位符 23"/>
          <p:cNvSpPr>
            <a:spLocks noGrp="1"/>
          </p:cNvSpPr>
          <p:nvPr>
            <p:ph type="body" sz="quarter" idx="17" hasCustomPrompt="1"/>
            <p:custDataLst>
              <p:tags r:id="rId24"/>
            </p:custDataLst>
          </p:nvPr>
        </p:nvSpPr>
        <p:spPr>
          <a:xfrm>
            <a:off x="886326" y="3921543"/>
            <a:ext cx="2743200" cy="1025602"/>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31.xml" /><Relationship Id="rId13" Type="http://schemas.openxmlformats.org/officeDocument/2006/relationships/tags" Target="../tags/tag132.xml" /><Relationship Id="rId14" Type="http://schemas.openxmlformats.org/officeDocument/2006/relationships/tags" Target="../tags/tag133.xml" /><Relationship Id="rId15" Type="http://schemas.openxmlformats.org/officeDocument/2006/relationships/tags" Target="../tags/tag134.xml" /><Relationship Id="rId16" Type="http://schemas.openxmlformats.org/officeDocument/2006/relationships/tags" Target="../tags/tag135.xml" /><Relationship Id="rId17" Type="http://schemas.openxmlformats.org/officeDocument/2006/relationships/tags" Target="../tags/tag136.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8" name="KSO_TEMPLATE" hidden="1"/>
          <p:cNvSpPr/>
          <p:nvPr userDrawn="1">
            <p:custDataLst>
              <p:tags r:id="rId17"/>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100000"/>
        </a:lnSpc>
        <a:spcBef>
          <a:spcPct val="0"/>
        </a:spcBef>
        <a:buNone/>
        <a:defRPr sz="3600" b="1" kern="1200">
          <a:solidFill>
            <a:schemeClr val="accent4"/>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50.xml" /><Relationship Id="rId11" Type="http://schemas.openxmlformats.org/officeDocument/2006/relationships/tags" Target="../tags/tag151.xml" /><Relationship Id="rId12" Type="http://schemas.openxmlformats.org/officeDocument/2006/relationships/tags" Target="../tags/tag152.xml" /><Relationship Id="rId13" Type="http://schemas.openxmlformats.org/officeDocument/2006/relationships/tags" Target="../tags/tag153.xml" /><Relationship Id="rId14" Type="http://schemas.openxmlformats.org/officeDocument/2006/relationships/tags" Target="../tags/tag154.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tags" Target="../tags/tag14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6.xml" /><Relationship Id="rId11" Type="http://schemas.openxmlformats.org/officeDocument/2006/relationships/tags" Target="../tags/tag167.xml" /><Relationship Id="rId12" Type="http://schemas.openxmlformats.org/officeDocument/2006/relationships/tags" Target="../tags/tag168.xml" /><Relationship Id="rId13" Type="http://schemas.openxmlformats.org/officeDocument/2006/relationships/tags" Target="../tags/tag169.xml" /><Relationship Id="rId14" Type="http://schemas.openxmlformats.org/officeDocument/2006/relationships/tags" Target="../tags/tag170.xml" /><Relationship Id="rId15" Type="http://schemas.openxmlformats.org/officeDocument/2006/relationships/tags" Target="../tags/tag171.xml" /><Relationship Id="rId16" Type="http://schemas.openxmlformats.org/officeDocument/2006/relationships/tags" Target="../tags/tag172.xml" /><Relationship Id="rId17" Type="http://schemas.openxmlformats.org/officeDocument/2006/relationships/tags" Target="../tags/tag173.xml" /><Relationship Id="rId18" Type="http://schemas.openxmlformats.org/officeDocument/2006/relationships/tags" Target="../tags/tag174.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 Id="rId8" Type="http://schemas.openxmlformats.org/officeDocument/2006/relationships/tags" Target="../tags/tag164.xml" /><Relationship Id="rId9" Type="http://schemas.openxmlformats.org/officeDocument/2006/relationships/tags" Target="../tags/tag16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5.xml" /><Relationship Id="rId3" Type="http://schemas.openxmlformats.org/officeDocument/2006/relationships/tags" Target="../tags/tag176.xml" /><Relationship Id="rId4" Type="http://schemas.openxmlformats.org/officeDocument/2006/relationships/tags" Target="../tags/tag177.xml" /><Relationship Id="rId5" Type="http://schemas.openxmlformats.org/officeDocument/2006/relationships/tags" Target="../tags/tag178.xml" /><Relationship Id="rId6" Type="http://schemas.openxmlformats.org/officeDocument/2006/relationships/tags" Target="../tags/tag179.xml" /><Relationship Id="rId7" Type="http://schemas.openxmlformats.org/officeDocument/2006/relationships/tags" Target="../tags/tag18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9.xml" /><Relationship Id="rId11" Type="http://schemas.openxmlformats.org/officeDocument/2006/relationships/tags" Target="../tags/tag190.xml" /><Relationship Id="rId12" Type="http://schemas.openxmlformats.org/officeDocument/2006/relationships/tags" Target="../tags/tag191.xml" /><Relationship Id="rId13" Type="http://schemas.openxmlformats.org/officeDocument/2006/relationships/tags" Target="../tags/tag192.xml" /><Relationship Id="rId2" Type="http://schemas.openxmlformats.org/officeDocument/2006/relationships/tags" Target="../tags/tag181.xml" /><Relationship Id="rId3" Type="http://schemas.openxmlformats.org/officeDocument/2006/relationships/tags" Target="../tags/tag182.xml" /><Relationship Id="rId4" Type="http://schemas.openxmlformats.org/officeDocument/2006/relationships/tags" Target="../tags/tag183.xml" /><Relationship Id="rId5" Type="http://schemas.openxmlformats.org/officeDocument/2006/relationships/tags" Target="../tags/tag184.xml" /><Relationship Id="rId6" Type="http://schemas.openxmlformats.org/officeDocument/2006/relationships/tags" Target="../tags/tag185.xml" /><Relationship Id="rId7" Type="http://schemas.openxmlformats.org/officeDocument/2006/relationships/tags" Target="../tags/tag186.xml" /><Relationship Id="rId8" Type="http://schemas.openxmlformats.org/officeDocument/2006/relationships/tags" Target="../tags/tag187.xml" /><Relationship Id="rId9" Type="http://schemas.openxmlformats.org/officeDocument/2006/relationships/tags" Target="../tags/tag18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3.xml" /><Relationship Id="rId3" Type="http://schemas.openxmlformats.org/officeDocument/2006/relationships/tags" Target="../tags/tag194.xml" /><Relationship Id="rId4" Type="http://schemas.openxmlformats.org/officeDocument/2006/relationships/tags" Target="../tags/tag19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4.xml" /><Relationship Id="rId11" Type="http://schemas.openxmlformats.org/officeDocument/2006/relationships/tags" Target="../tags/tag205.xml" /><Relationship Id="rId12" Type="http://schemas.openxmlformats.org/officeDocument/2006/relationships/tags" Target="../tags/tag206.xml" /><Relationship Id="rId13" Type="http://schemas.openxmlformats.org/officeDocument/2006/relationships/tags" Target="../tags/tag207.xml" /><Relationship Id="rId14" Type="http://schemas.openxmlformats.org/officeDocument/2006/relationships/tags" Target="../tags/tag208.xml" /><Relationship Id="rId15" Type="http://schemas.openxmlformats.org/officeDocument/2006/relationships/tags" Target="../tags/tag209.xml" /><Relationship Id="rId16" Type="http://schemas.openxmlformats.org/officeDocument/2006/relationships/tags" Target="../tags/tag210.xml" /><Relationship Id="rId17" Type="http://schemas.openxmlformats.org/officeDocument/2006/relationships/tags" Target="../tags/tag211.xml" /><Relationship Id="rId18" Type="http://schemas.openxmlformats.org/officeDocument/2006/relationships/tags" Target="../tags/tag212.xml" /><Relationship Id="rId19" Type="http://schemas.openxmlformats.org/officeDocument/2006/relationships/tags" Target="../tags/tag213.xml" /><Relationship Id="rId2" Type="http://schemas.openxmlformats.org/officeDocument/2006/relationships/tags" Target="../tags/tag196.xml" /><Relationship Id="rId20" Type="http://schemas.openxmlformats.org/officeDocument/2006/relationships/tags" Target="../tags/tag214.xml" /><Relationship Id="rId21" Type="http://schemas.openxmlformats.org/officeDocument/2006/relationships/tags" Target="../tags/tag215.xml" /><Relationship Id="rId22" Type="http://schemas.openxmlformats.org/officeDocument/2006/relationships/tags" Target="../tags/tag216.xml" /><Relationship Id="rId23" Type="http://schemas.openxmlformats.org/officeDocument/2006/relationships/tags" Target="../tags/tag217.xml" /><Relationship Id="rId24" Type="http://schemas.openxmlformats.org/officeDocument/2006/relationships/tags" Target="../tags/tag218.xml" /><Relationship Id="rId25" Type="http://schemas.openxmlformats.org/officeDocument/2006/relationships/tags" Target="../tags/tag219.xml" /><Relationship Id="rId26" Type="http://schemas.openxmlformats.org/officeDocument/2006/relationships/tags" Target="../tags/tag220.xml" /><Relationship Id="rId27" Type="http://schemas.openxmlformats.org/officeDocument/2006/relationships/tags" Target="../tags/tag221.xml" /><Relationship Id="rId28" Type="http://schemas.openxmlformats.org/officeDocument/2006/relationships/tags" Target="../tags/tag222.xml" /><Relationship Id="rId29" Type="http://schemas.openxmlformats.org/officeDocument/2006/relationships/tags" Target="../tags/tag223.xml" /><Relationship Id="rId3" Type="http://schemas.openxmlformats.org/officeDocument/2006/relationships/tags" Target="../tags/tag197.xml" /><Relationship Id="rId30" Type="http://schemas.openxmlformats.org/officeDocument/2006/relationships/tags" Target="../tags/tag224.xml" /><Relationship Id="rId31" Type="http://schemas.openxmlformats.org/officeDocument/2006/relationships/tags" Target="../tags/tag225.xml" /><Relationship Id="rId32" Type="http://schemas.openxmlformats.org/officeDocument/2006/relationships/tags" Target="../tags/tag226.xml" /><Relationship Id="rId33" Type="http://schemas.openxmlformats.org/officeDocument/2006/relationships/tags" Target="../tags/tag227.xml" /><Relationship Id="rId34" Type="http://schemas.openxmlformats.org/officeDocument/2006/relationships/tags" Target="../tags/tag228.xml" /><Relationship Id="rId35" Type="http://schemas.openxmlformats.org/officeDocument/2006/relationships/tags" Target="../tags/tag229.xml" /><Relationship Id="rId36" Type="http://schemas.openxmlformats.org/officeDocument/2006/relationships/tags" Target="../tags/tag230.xml" /><Relationship Id="rId37" Type="http://schemas.openxmlformats.org/officeDocument/2006/relationships/tags" Target="../tags/tag231.xml" /><Relationship Id="rId38" Type="http://schemas.openxmlformats.org/officeDocument/2006/relationships/tags" Target="../tags/tag232.xml" /><Relationship Id="rId39" Type="http://schemas.openxmlformats.org/officeDocument/2006/relationships/tags" Target="../tags/tag233.xml" /><Relationship Id="rId4" Type="http://schemas.openxmlformats.org/officeDocument/2006/relationships/tags" Target="../tags/tag198.xml" /><Relationship Id="rId40" Type="http://schemas.openxmlformats.org/officeDocument/2006/relationships/tags" Target="../tags/tag234.xml" /><Relationship Id="rId41" Type="http://schemas.openxmlformats.org/officeDocument/2006/relationships/tags" Target="../tags/tag235.xml" /><Relationship Id="rId42" Type="http://schemas.openxmlformats.org/officeDocument/2006/relationships/tags" Target="../tags/tag236.xml" /><Relationship Id="rId43" Type="http://schemas.openxmlformats.org/officeDocument/2006/relationships/tags" Target="../tags/tag237.xml" /><Relationship Id="rId44" Type="http://schemas.openxmlformats.org/officeDocument/2006/relationships/tags" Target="../tags/tag238.xml" /><Relationship Id="rId45" Type="http://schemas.openxmlformats.org/officeDocument/2006/relationships/tags" Target="../tags/tag239.xml" /><Relationship Id="rId46" Type="http://schemas.openxmlformats.org/officeDocument/2006/relationships/tags" Target="../tags/tag240.xml" /><Relationship Id="rId47" Type="http://schemas.openxmlformats.org/officeDocument/2006/relationships/tags" Target="../tags/tag241.xml" /><Relationship Id="rId48" Type="http://schemas.openxmlformats.org/officeDocument/2006/relationships/tags" Target="../tags/tag242.xml" /><Relationship Id="rId49" Type="http://schemas.openxmlformats.org/officeDocument/2006/relationships/tags" Target="../tags/tag243.xml" /><Relationship Id="rId5" Type="http://schemas.openxmlformats.org/officeDocument/2006/relationships/tags" Target="../tags/tag199.xml" /><Relationship Id="rId50" Type="http://schemas.openxmlformats.org/officeDocument/2006/relationships/tags" Target="../tags/tag244.xml" /><Relationship Id="rId6" Type="http://schemas.openxmlformats.org/officeDocument/2006/relationships/tags" Target="../tags/tag200.xml" /><Relationship Id="rId7" Type="http://schemas.openxmlformats.org/officeDocument/2006/relationships/tags" Target="../tags/tag201.xml" /><Relationship Id="rId8" Type="http://schemas.openxmlformats.org/officeDocument/2006/relationships/tags" Target="../tags/tag202.xml" /><Relationship Id="rId9" Type="http://schemas.openxmlformats.org/officeDocument/2006/relationships/tags" Target="../tags/tag20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3.xml" /><Relationship Id="rId11" Type="http://schemas.openxmlformats.org/officeDocument/2006/relationships/tags" Target="../tags/tag254.xml" /><Relationship Id="rId12" Type="http://schemas.openxmlformats.org/officeDocument/2006/relationships/tags" Target="../tags/tag255.xml" /><Relationship Id="rId13" Type="http://schemas.openxmlformats.org/officeDocument/2006/relationships/tags" Target="../tags/tag256.xml" /><Relationship Id="rId14" Type="http://schemas.openxmlformats.org/officeDocument/2006/relationships/tags" Target="../tags/tag257.xml" /><Relationship Id="rId15" Type="http://schemas.openxmlformats.org/officeDocument/2006/relationships/tags" Target="../tags/tag258.xml" /><Relationship Id="rId16" Type="http://schemas.openxmlformats.org/officeDocument/2006/relationships/tags" Target="../tags/tag259.xml" /><Relationship Id="rId17" Type="http://schemas.openxmlformats.org/officeDocument/2006/relationships/tags" Target="../tags/tag260.xml" /><Relationship Id="rId2" Type="http://schemas.openxmlformats.org/officeDocument/2006/relationships/tags" Target="../tags/tag245.xml" /><Relationship Id="rId3" Type="http://schemas.openxmlformats.org/officeDocument/2006/relationships/tags" Target="../tags/tag246.xml" /><Relationship Id="rId4" Type="http://schemas.openxmlformats.org/officeDocument/2006/relationships/tags" Target="../tags/tag247.xml" /><Relationship Id="rId5" Type="http://schemas.openxmlformats.org/officeDocument/2006/relationships/tags" Target="../tags/tag248.xml" /><Relationship Id="rId6" Type="http://schemas.openxmlformats.org/officeDocument/2006/relationships/tags" Target="../tags/tag249.xml" /><Relationship Id="rId7" Type="http://schemas.openxmlformats.org/officeDocument/2006/relationships/tags" Target="../tags/tag250.xml" /><Relationship Id="rId8" Type="http://schemas.openxmlformats.org/officeDocument/2006/relationships/tags" Target="../tags/tag251.xml" /><Relationship Id="rId9" Type="http://schemas.openxmlformats.org/officeDocument/2006/relationships/tags" Target="../tags/tag25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61.xml" /><Relationship Id="rId3" Type="http://schemas.openxmlformats.org/officeDocument/2006/relationships/tags" Target="../tags/tag262.xml" /><Relationship Id="rId4" Type="http://schemas.openxmlformats.org/officeDocument/2006/relationships/tags" Target="../tags/tag263.xml" /><Relationship Id="rId5" Type="http://schemas.openxmlformats.org/officeDocument/2006/relationships/tags" Target="../tags/tag26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3.xml" /><Relationship Id="rId11" Type="http://schemas.openxmlformats.org/officeDocument/2006/relationships/tags" Target="../tags/tag274.xml" /><Relationship Id="rId12" Type="http://schemas.openxmlformats.org/officeDocument/2006/relationships/tags" Target="../tags/tag275.xml" /><Relationship Id="rId13" Type="http://schemas.openxmlformats.org/officeDocument/2006/relationships/tags" Target="../tags/tag276.xml" /><Relationship Id="rId14" Type="http://schemas.openxmlformats.org/officeDocument/2006/relationships/tags" Target="../tags/tag277.xml" /><Relationship Id="rId15" Type="http://schemas.openxmlformats.org/officeDocument/2006/relationships/tags" Target="../tags/tag278.xml" /><Relationship Id="rId16" Type="http://schemas.openxmlformats.org/officeDocument/2006/relationships/tags" Target="../tags/tag279.xml" /><Relationship Id="rId17" Type="http://schemas.openxmlformats.org/officeDocument/2006/relationships/tags" Target="../tags/tag280.xml" /><Relationship Id="rId2" Type="http://schemas.openxmlformats.org/officeDocument/2006/relationships/tags" Target="../tags/tag265.xml" /><Relationship Id="rId3" Type="http://schemas.openxmlformats.org/officeDocument/2006/relationships/tags" Target="../tags/tag266.xml" /><Relationship Id="rId4" Type="http://schemas.openxmlformats.org/officeDocument/2006/relationships/tags" Target="../tags/tag267.xml" /><Relationship Id="rId5" Type="http://schemas.openxmlformats.org/officeDocument/2006/relationships/tags" Target="../tags/tag268.xml" /><Relationship Id="rId6" Type="http://schemas.openxmlformats.org/officeDocument/2006/relationships/tags" Target="../tags/tag269.xml" /><Relationship Id="rId7" Type="http://schemas.openxmlformats.org/officeDocument/2006/relationships/tags" Target="../tags/tag270.xml" /><Relationship Id="rId8" Type="http://schemas.openxmlformats.org/officeDocument/2006/relationships/tags" Target="../tags/tag271.xml" /><Relationship Id="rId9" Type="http://schemas.openxmlformats.org/officeDocument/2006/relationships/tags" Target="../tags/tag27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81.xml" /><Relationship Id="rId3" Type="http://schemas.openxmlformats.org/officeDocument/2006/relationships/tags" Target="../tags/tag282.xml" /><Relationship Id="rId4" Type="http://schemas.openxmlformats.org/officeDocument/2006/relationships/tags" Target="../tags/tag28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92.xml" /><Relationship Id="rId11" Type="http://schemas.openxmlformats.org/officeDocument/2006/relationships/tags" Target="../tags/tag293.xml" /><Relationship Id="rId12" Type="http://schemas.openxmlformats.org/officeDocument/2006/relationships/tags" Target="../tags/tag294.xml" /><Relationship Id="rId13" Type="http://schemas.openxmlformats.org/officeDocument/2006/relationships/tags" Target="../tags/tag295.xml" /><Relationship Id="rId14" Type="http://schemas.openxmlformats.org/officeDocument/2006/relationships/tags" Target="../tags/tag296.xml" /><Relationship Id="rId2" Type="http://schemas.openxmlformats.org/officeDocument/2006/relationships/tags" Target="../tags/tag284.xml" /><Relationship Id="rId3" Type="http://schemas.openxmlformats.org/officeDocument/2006/relationships/tags" Target="../tags/tag285.xml" /><Relationship Id="rId4" Type="http://schemas.openxmlformats.org/officeDocument/2006/relationships/tags" Target="../tags/tag286.xml" /><Relationship Id="rId5" Type="http://schemas.openxmlformats.org/officeDocument/2006/relationships/tags" Target="../tags/tag287.xml" /><Relationship Id="rId6" Type="http://schemas.openxmlformats.org/officeDocument/2006/relationships/tags" Target="../tags/tag288.xml" /><Relationship Id="rId7" Type="http://schemas.openxmlformats.org/officeDocument/2006/relationships/tags" Target="../tags/tag289.xml" /><Relationship Id="rId8" Type="http://schemas.openxmlformats.org/officeDocument/2006/relationships/tags" Target="../tags/tag290.xml" /><Relationship Id="rId9" Type="http://schemas.openxmlformats.org/officeDocument/2006/relationships/tags" Target="../tags/tag29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6200050225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838200" y="2131488"/>
            <a:ext cx="8708376" cy="1800000"/>
          </a:xfrm>
        </p:spPr>
        <p:txBody>
          <a:bodyPr/>
          <a:lstStyle/>
          <a:p>
            <a:r>
              <a:rPr lang="zh-CN" altLang="en-US"/>
              <a:t>关节病理性脱位的护理查房</a:t>
            </a:r>
            <a:endParaRPr lang="zh-CN" altLang="en-US"/>
          </a:p>
        </p:txBody>
      </p:sp>
      <p:sp>
        <p:nvSpPr>
          <p:cNvPr id="6" name="公司名"/>
          <p:cNvSpPr>
            <a:spLocks noGrp="1"/>
          </p:cNvSpPr>
          <p:nvPr>
            <p:ph type="body" sz="quarter" idx="13"/>
            <p:custDataLst>
              <p:tags r:id="rId3"/>
            </p:custDataLst>
          </p:nvPr>
        </p:nvSpPr>
        <p:spPr>
          <a:xfrm>
            <a:off x="842642" y="5230368"/>
            <a:ext cx="2743199" cy="976128"/>
          </a:xfrm>
        </p:spPr>
        <p:txBody>
          <a:bodyPr/>
          <a:lstStyle/>
          <a:p>
            <a:r>
              <a:rPr lang="en-US" altLang="zh-CN"/>
              <a:t>YOUR LOGO</a:t>
            </a:r>
            <a:endParaRPr lang="zh-CN" altLang="en-US"/>
          </a:p>
        </p:txBody>
      </p:sp>
      <p:sp>
        <p:nvSpPr>
          <p:cNvPr id="7" name="日期时间"/>
          <p:cNvSpPr>
            <a:spLocks noGrp="1"/>
          </p:cNvSpPr>
          <p:nvPr>
            <p:ph type="body" sz="quarter" idx="14"/>
            <p:custDataLst>
              <p:tags r:id="rId4"/>
            </p:custDataLst>
          </p:nvPr>
        </p:nvSpPr>
        <p:spPr>
          <a:xfrm>
            <a:off x="3360716" y="4168127"/>
            <a:ext cx="2950805" cy="976128"/>
          </a:xfrm>
        </p:spPr>
        <p:txBody>
          <a:bodyPr/>
          <a:lstStyle/>
          <a:p>
            <a:r>
              <a:rPr lang="zh-CN" altLang="en-US"/>
              <a:t>汇报时间：</a:t>
            </a:r>
            <a:r>
              <a:rPr lang="en-US" altLang="zh-CN"/>
              <a:t>20XX/XX/XX</a:t>
            </a:r>
            <a:endParaRPr lang="en-US" altLang="zh-CN"/>
          </a:p>
        </p:txBody>
      </p:sp>
      <p:sp>
        <p:nvSpPr>
          <p:cNvPr id="10" name="署名"/>
          <p:cNvSpPr>
            <a:spLocks noGrp="1"/>
          </p:cNvSpPr>
          <p:nvPr>
            <p:ph type="body" sz="quarter" idx="17"/>
            <p:custDataLst>
              <p:tags r:id="rId5"/>
            </p:custDataLst>
          </p:nvPr>
        </p:nvSpPr>
        <p:spPr>
          <a:xfrm>
            <a:off x="838200" y="4168895"/>
            <a:ext cx="2463645" cy="976128"/>
          </a:xfrm>
        </p:spPr>
        <p:txBody>
          <a:bodyPr>
            <a:normAutofit/>
          </a:bodyPr>
          <a:lstStyle/>
          <a:p>
            <a:r>
              <a:rPr lang="zh-CN" altLang="en-US"/>
              <a:t>汇报人：刀客特万</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序号"/>
          <p:cNvSpPr txBox="1"/>
          <p:nvPr>
            <p:custDataLst>
              <p:tags r:id="rId2"/>
            </p:custDataLst>
          </p:nvPr>
        </p:nvSpPr>
        <p:spPr>
          <a:xfrm>
            <a:off x="6299200" y="73342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1</a:t>
            </a:r>
            <a:endParaRPr lang="en-US" sz="2400" b="1">
              <a:solidFill>
                <a:schemeClr val="lt1">
                  <a:lumMod val="100000"/>
                </a:schemeClr>
              </a:solidFill>
              <a:latin typeface="+mj-ea"/>
              <a:ea typeface="+mj-ea"/>
            </a:endParaRPr>
          </a:p>
        </p:txBody>
      </p:sp>
      <p:sp>
        <p:nvSpPr>
          <p:cNvPr id="7" name="项标题"/>
          <p:cNvSpPr txBox="1"/>
          <p:nvPr>
            <p:custDataLst>
              <p:tags r:id="rId3"/>
            </p:custDataLst>
          </p:nvPr>
        </p:nvSpPr>
        <p:spPr>
          <a:xfrm>
            <a:off x="7138670" y="805180"/>
            <a:ext cx="4684395" cy="82296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关节病理性脱位相关知识</a:t>
            </a:r>
            <a:endParaRPr lang="zh-CN" altLang="en-US" sz="2800" b="1" spc="300">
              <a:solidFill>
                <a:schemeClr val="accent4"/>
              </a:solidFill>
              <a:latin typeface="+mj-ea"/>
              <a:ea typeface="+mj-ea"/>
            </a:endParaRPr>
          </a:p>
        </p:txBody>
      </p:sp>
      <p:sp>
        <p:nvSpPr>
          <p:cNvPr id="11" name="序号"/>
          <p:cNvSpPr txBox="1"/>
          <p:nvPr>
            <p:custDataLst>
              <p:tags r:id="rId4"/>
            </p:custDataLst>
          </p:nvPr>
        </p:nvSpPr>
        <p:spPr>
          <a:xfrm>
            <a:off x="6299200" y="190309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2</a:t>
            </a:r>
            <a:endParaRPr lang="en-US" sz="2400" b="1">
              <a:solidFill>
                <a:schemeClr val="lt1">
                  <a:lumMod val="100000"/>
                </a:schemeClr>
              </a:solidFill>
              <a:latin typeface="+mj-ea"/>
              <a:ea typeface="+mj-ea"/>
            </a:endParaRPr>
          </a:p>
        </p:txBody>
      </p:sp>
      <p:sp>
        <p:nvSpPr>
          <p:cNvPr id="12" name="项标题"/>
          <p:cNvSpPr txBox="1"/>
          <p:nvPr>
            <p:custDataLst>
              <p:tags r:id="rId5"/>
            </p:custDataLst>
          </p:nvPr>
        </p:nvSpPr>
        <p:spPr>
          <a:xfrm>
            <a:off x="7138670" y="1974850"/>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病例汇报</a:t>
            </a:r>
            <a:endParaRPr lang="zh-CN" altLang="en-US" sz="2800" b="1" spc="300">
              <a:solidFill>
                <a:schemeClr val="accent4"/>
              </a:solidFill>
              <a:latin typeface="+mj-ea"/>
              <a:ea typeface="+mj-ea"/>
            </a:endParaRPr>
          </a:p>
        </p:txBody>
      </p:sp>
      <p:sp>
        <p:nvSpPr>
          <p:cNvPr id="14" name="序号"/>
          <p:cNvSpPr txBox="1"/>
          <p:nvPr>
            <p:custDataLst>
              <p:tags r:id="rId6"/>
            </p:custDataLst>
          </p:nvPr>
        </p:nvSpPr>
        <p:spPr>
          <a:xfrm>
            <a:off x="6299200" y="307403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3</a:t>
            </a:r>
            <a:endParaRPr lang="en-US" sz="2400" b="1">
              <a:solidFill>
                <a:schemeClr val="lt1">
                  <a:lumMod val="100000"/>
                </a:schemeClr>
              </a:solidFill>
              <a:latin typeface="+mj-ea"/>
              <a:ea typeface="+mj-ea"/>
            </a:endParaRPr>
          </a:p>
        </p:txBody>
      </p:sp>
      <p:sp>
        <p:nvSpPr>
          <p:cNvPr id="15" name="项标题"/>
          <p:cNvSpPr txBox="1"/>
          <p:nvPr>
            <p:custDataLst>
              <p:tags r:id="rId7"/>
            </p:custDataLst>
          </p:nvPr>
        </p:nvSpPr>
        <p:spPr>
          <a:xfrm>
            <a:off x="7138670" y="3145790"/>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护理诊断</a:t>
            </a:r>
            <a:endParaRPr lang="zh-CN" altLang="en-US" sz="2800" b="1" spc="300">
              <a:solidFill>
                <a:schemeClr val="accent4"/>
              </a:solidFill>
              <a:latin typeface="+mj-ea"/>
              <a:ea typeface="+mj-ea"/>
            </a:endParaRPr>
          </a:p>
        </p:txBody>
      </p:sp>
      <p:sp>
        <p:nvSpPr>
          <p:cNvPr id="17" name="序号"/>
          <p:cNvSpPr txBox="1"/>
          <p:nvPr>
            <p:custDataLst>
              <p:tags r:id="rId8"/>
            </p:custDataLst>
          </p:nvPr>
        </p:nvSpPr>
        <p:spPr>
          <a:xfrm>
            <a:off x="6299200" y="424497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4</a:t>
            </a:r>
            <a:endParaRPr lang="en-US" sz="2400" b="1">
              <a:solidFill>
                <a:schemeClr val="lt1">
                  <a:lumMod val="100000"/>
                </a:schemeClr>
              </a:solidFill>
              <a:latin typeface="+mj-ea"/>
              <a:ea typeface="+mj-ea"/>
            </a:endParaRPr>
          </a:p>
        </p:txBody>
      </p:sp>
      <p:sp>
        <p:nvSpPr>
          <p:cNvPr id="18" name="项标题"/>
          <p:cNvSpPr txBox="1"/>
          <p:nvPr>
            <p:custDataLst>
              <p:tags r:id="rId9"/>
            </p:custDataLst>
          </p:nvPr>
        </p:nvSpPr>
        <p:spPr>
          <a:xfrm>
            <a:off x="7138670" y="4317365"/>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护理措施</a:t>
            </a:r>
            <a:endParaRPr lang="zh-CN" altLang="en-US" sz="2800" b="1" spc="300">
              <a:solidFill>
                <a:schemeClr val="accent4"/>
              </a:solidFill>
              <a:latin typeface="+mj-ea"/>
              <a:ea typeface="+mj-ea"/>
            </a:endParaRPr>
          </a:p>
        </p:txBody>
      </p:sp>
      <p:sp>
        <p:nvSpPr>
          <p:cNvPr id="4" name="标题"/>
          <p:cNvSpPr>
            <a:spLocks noGrp="1"/>
          </p:cNvSpPr>
          <p:nvPr>
            <p:ph type="title"/>
            <p:custDataLst>
              <p:tags r:id="rId10"/>
            </p:custDataLst>
          </p:nvPr>
        </p:nvSpPr>
        <p:spPr>
          <a:xfrm>
            <a:off x="1226820" y="2446668"/>
            <a:ext cx="2880000" cy="1081088"/>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5" name="副标题"/>
          <p:cNvSpPr>
            <a:spLocks noGrp="1"/>
          </p:cNvSpPr>
          <p:nvPr>
            <p:ph type="body" idx="1"/>
            <p:custDataLst>
              <p:tags r:id="rId11"/>
            </p:custDataLst>
          </p:nvPr>
        </p:nvSpPr>
        <p:spPr>
          <a:xfrm>
            <a:off x="1226821" y="3616668"/>
            <a:ext cx="2880000" cy="504000"/>
          </a:xfrm>
        </p:spPr>
        <p:txBody>
          <a:bodyPr/>
          <a:lstStyle/>
          <a:p>
            <a:r>
              <a:rPr lang="en-US" altLang="zh-CN">
                <a:solidFill>
                  <a:schemeClr val="lt1">
                    <a:lumMod val="100000"/>
                  </a:schemeClr>
                </a:solidFill>
              </a:rPr>
              <a:t>CONTENTS</a:t>
            </a:r>
            <a:endParaRPr lang="zh-CN" altLang="en-US">
              <a:solidFill>
                <a:schemeClr val="lt1">
                  <a:lumMod val="100000"/>
                </a:schemeClr>
              </a:solidFill>
            </a:endParaRPr>
          </a:p>
        </p:txBody>
      </p:sp>
      <p:sp>
        <p:nvSpPr>
          <p:cNvPr id="3" name="序号"/>
          <p:cNvSpPr txBox="1"/>
          <p:nvPr>
            <p:custDataLst>
              <p:tags r:id="rId12"/>
            </p:custDataLst>
          </p:nvPr>
        </p:nvSpPr>
        <p:spPr>
          <a:xfrm>
            <a:off x="6299200" y="541591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5</a:t>
            </a:r>
            <a:endParaRPr lang="en-US" sz="2400" b="1">
              <a:solidFill>
                <a:schemeClr val="lt1">
                  <a:lumMod val="100000"/>
                </a:schemeClr>
              </a:solidFill>
              <a:latin typeface="+mj-ea"/>
              <a:ea typeface="+mj-ea"/>
            </a:endParaRPr>
          </a:p>
        </p:txBody>
      </p:sp>
      <p:sp>
        <p:nvSpPr>
          <p:cNvPr id="8" name="项标题"/>
          <p:cNvSpPr txBox="1"/>
          <p:nvPr>
            <p:custDataLst>
              <p:tags r:id="rId13"/>
            </p:custDataLst>
          </p:nvPr>
        </p:nvSpPr>
        <p:spPr>
          <a:xfrm>
            <a:off x="7138670" y="5488305"/>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健康宣教</a:t>
            </a:r>
            <a:endParaRPr lang="zh-CN" altLang="en-US" sz="2800" b="1" spc="300">
              <a:solidFill>
                <a:schemeClr val="accent4"/>
              </a:solidFill>
              <a:latin typeface="+mj-ea"/>
              <a:ea typeface="+mj-ea"/>
            </a:endParaRPr>
          </a:p>
        </p:txBody>
      </p:sp>
    </p:spTree>
    <p:custDataLst>
      <p:tags r:id="rId1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关节病理性脱位相关知识</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ONE</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关节病理性脱位的定义及分类</a:t>
            </a:r>
            <a:endParaRPr lang="zh-CN" altLang="en-US"/>
          </a:p>
        </p:txBody>
      </p:sp>
      <p:sp>
        <p:nvSpPr>
          <p:cNvPr id="21" name="文本框 20"/>
          <p:cNvSpPr txBox="1"/>
          <p:nvPr>
            <p:custDataLst>
              <p:tags r:id="rId2"/>
            </p:custDataLst>
          </p:nvPr>
        </p:nvSpPr>
        <p:spPr>
          <a:xfrm>
            <a:off x="6781376" y="1390545"/>
            <a:ext cx="1358068" cy="1189240"/>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3">
                        <a:alpha val="0"/>
                      </a:schemeClr>
                    </a:gs>
                    <a:gs pos="34000">
                      <a:schemeClr val="accent3"/>
                    </a:gs>
                  </a:gsLst>
                  <a:lin ang="5400000" scaled="1"/>
                </a:gradFill>
                <a:latin typeface="微软雅黑" panose="020b0503020204020204" charset="-122"/>
                <a:sym typeface="+mn-ea"/>
              </a:rPr>
              <a:t>03</a:t>
            </a:r>
            <a:endParaRPr lang="en-US" altLang="zh-CN" sz="6600" b="1" spc="100">
              <a:gradFill>
                <a:gsLst>
                  <a:gs pos="67000">
                    <a:schemeClr val="accent3">
                      <a:alpha val="0"/>
                    </a:schemeClr>
                  </a:gs>
                  <a:gs pos="34000">
                    <a:schemeClr val="accent3"/>
                  </a:gs>
                </a:gsLst>
                <a:lin ang="5400000" scaled="1"/>
              </a:gradFill>
              <a:latin typeface="微软雅黑" panose="020b0503020204020204" charset="-122"/>
              <a:sym typeface="+mn-ea"/>
            </a:endParaRPr>
          </a:p>
        </p:txBody>
      </p:sp>
      <p:sp>
        <p:nvSpPr>
          <p:cNvPr id="26" name="文本框 25"/>
          <p:cNvSpPr txBox="1"/>
          <p:nvPr>
            <p:custDataLst>
              <p:tags r:id="rId3"/>
            </p:custDataLst>
          </p:nvPr>
        </p:nvSpPr>
        <p:spPr>
          <a:xfrm>
            <a:off x="6781376" y="3833720"/>
            <a:ext cx="1358068" cy="1189240"/>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1">
                        <a:alpha val="0"/>
                      </a:schemeClr>
                    </a:gs>
                    <a:gs pos="34000">
                      <a:schemeClr val="accent1"/>
                    </a:gs>
                  </a:gsLst>
                  <a:lin ang="5400000" scaled="1"/>
                </a:gradFill>
                <a:latin typeface="微软雅黑" panose="020b0503020204020204" charset="-122"/>
                <a:sym typeface="+mn-ea"/>
              </a:rPr>
              <a:t>07</a:t>
            </a:r>
            <a:endParaRPr lang="en-US" altLang="zh-CN" sz="6600" b="1" spc="100">
              <a:gradFill>
                <a:gsLst>
                  <a:gs pos="67000">
                    <a:schemeClr val="accent1">
                      <a:alpha val="0"/>
                    </a:schemeClr>
                  </a:gs>
                  <a:gs pos="34000">
                    <a:schemeClr val="accent1"/>
                  </a:gs>
                </a:gsLst>
                <a:lin ang="5400000" scaled="1"/>
              </a:gradFill>
              <a:latin typeface="微软雅黑" panose="020b0503020204020204" charset="-122"/>
              <a:sym typeface="+mn-ea"/>
            </a:endParaRPr>
          </a:p>
        </p:txBody>
      </p:sp>
      <p:sp>
        <p:nvSpPr>
          <p:cNvPr id="179" name="文本框 178"/>
          <p:cNvSpPr txBox="1"/>
          <p:nvPr>
            <p:custDataLst>
              <p:tags r:id="rId4"/>
            </p:custDataLst>
          </p:nvPr>
        </p:nvSpPr>
        <p:spPr>
          <a:xfrm>
            <a:off x="6295211" y="2254983"/>
            <a:ext cx="2330805" cy="1433930"/>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600" b="0">
                <a:latin typeface="+mn-ea"/>
                <a:ea typeface="+mn-ea"/>
                <a:sym typeface="+mn-ea"/>
              </a:rPr>
              <a:t>骨关节炎：关节软骨退行性变，导致关节疼痛、肿胀、活动受限。</a:t>
            </a:r>
            <a:endParaRPr lang="zh-CN" altLang="en-US" sz="1600" b="0">
              <a:latin typeface="+mn-ea"/>
              <a:ea typeface="+mn-ea"/>
              <a:sym typeface="+mn-ea"/>
            </a:endParaRPr>
          </a:p>
        </p:txBody>
      </p:sp>
      <p:sp>
        <p:nvSpPr>
          <p:cNvPr id="181" name="文本框 180"/>
          <p:cNvSpPr txBox="1"/>
          <p:nvPr>
            <p:custDataLst>
              <p:tags r:id="rId5"/>
            </p:custDataLst>
          </p:nvPr>
        </p:nvSpPr>
        <p:spPr>
          <a:xfrm>
            <a:off x="6293911" y="4717007"/>
            <a:ext cx="2332606" cy="1433930"/>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600" b="0">
                <a:latin typeface="+mn-ea"/>
                <a:ea typeface="+mn-ea"/>
                <a:sym typeface="+mn-ea"/>
              </a:rPr>
              <a:t>肿瘤性关节炎：关节周围肿瘤压迫或侵犯关节，导致关节疼痛、肿胀、活动受限。</a:t>
            </a:r>
            <a:endParaRPr lang="zh-CN" altLang="en-US" sz="1600" b="0">
              <a:latin typeface="+mn-ea"/>
              <a:ea typeface="+mn-ea"/>
              <a:sym typeface="+mn-ea"/>
            </a:endParaRPr>
          </a:p>
        </p:txBody>
      </p:sp>
      <p:sp>
        <p:nvSpPr>
          <p:cNvPr id="19" name="文本框 18"/>
          <p:cNvSpPr txBox="1"/>
          <p:nvPr>
            <p:custDataLst>
              <p:tags r:id="rId6"/>
            </p:custDataLst>
          </p:nvPr>
        </p:nvSpPr>
        <p:spPr>
          <a:xfrm>
            <a:off x="1325015" y="1390545"/>
            <a:ext cx="1358068" cy="1189240"/>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1">
                        <a:alpha val="0"/>
                      </a:schemeClr>
                    </a:gs>
                    <a:gs pos="34000">
                      <a:schemeClr val="accent1"/>
                    </a:gs>
                  </a:gsLst>
                  <a:lin ang="5400000" scaled="1"/>
                </a:gradFill>
                <a:latin typeface="微软雅黑" panose="020b0503020204020204" charset="-122"/>
                <a:sym typeface="+mn-ea"/>
              </a:rPr>
              <a:t>01</a:t>
            </a:r>
            <a:endParaRPr lang="en-US" altLang="zh-CN" sz="6600" b="1" spc="100">
              <a:gradFill>
                <a:gsLst>
                  <a:gs pos="67000">
                    <a:schemeClr val="accent1">
                      <a:alpha val="0"/>
                    </a:schemeClr>
                  </a:gs>
                  <a:gs pos="34000">
                    <a:schemeClr val="accent1"/>
                  </a:gs>
                </a:gsLst>
                <a:lin ang="5400000" scaled="1"/>
              </a:gradFill>
              <a:latin typeface="微软雅黑" panose="020b0503020204020204" charset="-122"/>
              <a:sym typeface="+mn-ea"/>
            </a:endParaRPr>
          </a:p>
        </p:txBody>
      </p:sp>
      <p:sp>
        <p:nvSpPr>
          <p:cNvPr id="24" name="文本框 23"/>
          <p:cNvSpPr txBox="1"/>
          <p:nvPr>
            <p:custDataLst>
              <p:tags r:id="rId7"/>
            </p:custDataLst>
          </p:nvPr>
        </p:nvSpPr>
        <p:spPr>
          <a:xfrm>
            <a:off x="1325015" y="3833720"/>
            <a:ext cx="1358068" cy="1189240"/>
          </a:xfrm>
          <a:prstGeom prst="rect">
            <a:avLst/>
          </a:prstGeom>
          <a:noFill/>
        </p:spPr>
        <p:txBody>
          <a:bodyPr wrap="square" rtlCol="0" anchor="ctr">
            <a:normAutofit fontScale="90000"/>
          </a:bodyPr>
          <a:lstStyle>
            <a:defPPr>
              <a:defRPr lang="zh-CN"/>
            </a:defPPr>
            <a:lvl1pPr marL="0" algn="ctr" defTabSz="914400" rtl="0" eaLnBrk="1" latinLnBrk="0" hangingPunct="1">
              <a:defRPr sz="6000" b="1" kern="1200" spc="100">
                <a:gradFill>
                  <a:gsLst>
                    <a:gs pos="0">
                      <a:schemeClr val="accent1"/>
                    </a:gs>
                    <a:gs pos="67000">
                      <a:schemeClr val="accent1">
                        <a:alpha val="0"/>
                      </a:schemeClr>
                    </a:gs>
                    <a:gs pos="34000">
                      <a:schemeClr val="accent1"/>
                    </a:gs>
                  </a:gsLst>
                  <a:lin ang="5400000" scaled="1"/>
                </a:gradFill>
                <a:latin typeface="微软雅黑" panose="020b0503020204020204" charset="-122"/>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a:gradFill>
                  <a:gsLst>
                    <a:gs pos="67000">
                      <a:schemeClr val="accent5">
                        <a:alpha val="0"/>
                      </a:schemeClr>
                    </a:gs>
                    <a:gs pos="34000">
                      <a:schemeClr val="accent5"/>
                    </a:gs>
                  </a:gsLst>
                  <a:lin ang="5400000" scaled="1"/>
                </a:gradFill>
                <a:sym typeface="+mn-ea"/>
              </a:rPr>
              <a:t>05</a:t>
            </a:r>
            <a:endParaRPr lang="en-US" altLang="zh-CN" sz="6600">
              <a:gradFill>
                <a:gsLst>
                  <a:gs pos="67000">
                    <a:schemeClr val="accent5">
                      <a:alpha val="0"/>
                    </a:schemeClr>
                  </a:gs>
                  <a:gs pos="34000">
                    <a:schemeClr val="accent5"/>
                  </a:gs>
                </a:gsLst>
                <a:lin ang="5400000" scaled="1"/>
              </a:gradFill>
              <a:sym typeface="+mn-ea"/>
            </a:endParaRPr>
          </a:p>
        </p:txBody>
      </p:sp>
      <p:sp>
        <p:nvSpPr>
          <p:cNvPr id="177" name="文本框 176"/>
          <p:cNvSpPr txBox="1"/>
          <p:nvPr>
            <p:custDataLst>
              <p:tags r:id="rId8"/>
            </p:custDataLst>
          </p:nvPr>
        </p:nvSpPr>
        <p:spPr>
          <a:xfrm>
            <a:off x="838850" y="2254983"/>
            <a:ext cx="2330805" cy="1433930"/>
          </a:xfrm>
          <a:prstGeom prst="rect">
            <a:avLst/>
          </a:prstGeom>
          <a:noFill/>
        </p:spPr>
        <p:txBody>
          <a:bodyPr wrap="square" rtlCol="0">
            <a:normAutofit fontScale="90000" lnSpcReduction="20000"/>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定义：关节病理性脱位是指由于关节周围组织结构异常或病变导致的关节脱位，如骨关节炎、类风湿性关节炎等。</a:t>
            </a:r>
            <a:endParaRPr lang="zh-CN" altLang="en-US" b="0">
              <a:latin typeface="+mn-ea"/>
              <a:ea typeface="+mn-ea"/>
              <a:sym typeface="+mn-ea"/>
            </a:endParaRPr>
          </a:p>
        </p:txBody>
      </p:sp>
      <p:sp>
        <p:nvSpPr>
          <p:cNvPr id="182" name="文本框 181"/>
          <p:cNvSpPr txBox="1"/>
          <p:nvPr>
            <p:custDataLst>
              <p:tags r:id="rId9"/>
            </p:custDataLst>
          </p:nvPr>
        </p:nvSpPr>
        <p:spPr>
          <a:xfrm>
            <a:off x="838200" y="4717007"/>
            <a:ext cx="2332606" cy="1433930"/>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600" b="0">
                <a:latin typeface="+mn-ea"/>
                <a:ea typeface="+mn-ea"/>
                <a:sym typeface="+mn-ea"/>
              </a:rPr>
              <a:t>创伤性关节炎：关节创伤后，导致关节软骨损伤、关节不稳、疼痛、活动受限。</a:t>
            </a:r>
            <a:endParaRPr lang="zh-CN" altLang="en-US" sz="1600" b="0">
              <a:latin typeface="+mn-ea"/>
              <a:ea typeface="+mn-ea"/>
              <a:sym typeface="+mn-ea"/>
            </a:endParaRPr>
          </a:p>
        </p:txBody>
      </p:sp>
      <p:sp>
        <p:nvSpPr>
          <p:cNvPr id="20" name="文本框 19"/>
          <p:cNvSpPr txBox="1"/>
          <p:nvPr>
            <p:custDataLst>
              <p:tags r:id="rId10"/>
            </p:custDataLst>
          </p:nvPr>
        </p:nvSpPr>
        <p:spPr>
          <a:xfrm>
            <a:off x="4053521" y="1390545"/>
            <a:ext cx="1358068" cy="1189240"/>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2">
                        <a:alpha val="0"/>
                      </a:schemeClr>
                    </a:gs>
                    <a:gs pos="34000">
                      <a:schemeClr val="accent2"/>
                    </a:gs>
                  </a:gsLst>
                  <a:lin ang="5400000" scaled="1"/>
                </a:gradFill>
                <a:latin typeface="微软雅黑" panose="020b0503020204020204" charset="-122"/>
                <a:sym typeface="+mn-ea"/>
              </a:rPr>
              <a:t>02</a:t>
            </a:r>
            <a:endParaRPr lang="en-US" altLang="zh-CN" sz="6600" b="1" spc="100">
              <a:gradFill>
                <a:gsLst>
                  <a:gs pos="67000">
                    <a:schemeClr val="accent2">
                      <a:alpha val="0"/>
                    </a:schemeClr>
                  </a:gs>
                  <a:gs pos="34000">
                    <a:schemeClr val="accent2"/>
                  </a:gs>
                </a:gsLst>
                <a:lin ang="5400000" scaled="1"/>
              </a:gradFill>
              <a:latin typeface="微软雅黑" panose="020b0503020204020204" charset="-122"/>
              <a:sym typeface="+mn-ea"/>
            </a:endParaRPr>
          </a:p>
        </p:txBody>
      </p:sp>
      <p:sp>
        <p:nvSpPr>
          <p:cNvPr id="25" name="文本框 24"/>
          <p:cNvSpPr txBox="1"/>
          <p:nvPr>
            <p:custDataLst>
              <p:tags r:id="rId11"/>
            </p:custDataLst>
          </p:nvPr>
        </p:nvSpPr>
        <p:spPr>
          <a:xfrm>
            <a:off x="4053521" y="3833720"/>
            <a:ext cx="1358068" cy="1189240"/>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0">
                      <a:schemeClr val="accent6"/>
                    </a:gs>
                    <a:gs pos="67000">
                      <a:schemeClr val="accent6">
                        <a:alpha val="0"/>
                      </a:schemeClr>
                    </a:gs>
                    <a:gs pos="34000">
                      <a:schemeClr val="accent6"/>
                    </a:gs>
                  </a:gsLst>
                  <a:lin ang="5400000" scaled="1"/>
                </a:gradFill>
                <a:latin typeface="微软雅黑" panose="020b0503020204020204" charset="-122"/>
                <a:sym typeface="+mn-ea"/>
              </a:rPr>
              <a:t>06</a:t>
            </a:r>
            <a:endParaRPr lang="en-US" altLang="zh-CN" sz="6600" b="1" spc="100">
              <a:gradFill>
                <a:gsLst>
                  <a:gs pos="0">
                    <a:schemeClr val="accent6"/>
                  </a:gs>
                  <a:gs pos="67000">
                    <a:schemeClr val="accent6">
                      <a:alpha val="0"/>
                    </a:schemeClr>
                  </a:gs>
                  <a:gs pos="34000">
                    <a:schemeClr val="accent6"/>
                  </a:gs>
                </a:gsLst>
                <a:lin ang="5400000" scaled="1"/>
              </a:gradFill>
              <a:latin typeface="微软雅黑" panose="020b0503020204020204" charset="-122"/>
              <a:sym typeface="+mn-ea"/>
            </a:endParaRPr>
          </a:p>
        </p:txBody>
      </p:sp>
      <p:sp>
        <p:nvSpPr>
          <p:cNvPr id="178" name="文本框 177"/>
          <p:cNvSpPr txBox="1"/>
          <p:nvPr>
            <p:custDataLst>
              <p:tags r:id="rId12"/>
            </p:custDataLst>
          </p:nvPr>
        </p:nvSpPr>
        <p:spPr>
          <a:xfrm>
            <a:off x="3566705" y="2254983"/>
            <a:ext cx="2330805" cy="1433930"/>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600" b="0">
                <a:latin typeface="+mn-ea"/>
                <a:ea typeface="+mn-ea"/>
                <a:sym typeface="+mn-ea"/>
              </a:rPr>
              <a:t>分类：根据病因和病理特点，关节病理性脱位可以分为以下几类：</a:t>
            </a:r>
            <a:endParaRPr lang="zh-CN" altLang="en-US" sz="1600" b="0">
              <a:latin typeface="+mn-ea"/>
              <a:ea typeface="+mn-ea"/>
              <a:sym typeface="+mn-ea"/>
            </a:endParaRPr>
          </a:p>
        </p:txBody>
      </p:sp>
      <p:sp>
        <p:nvSpPr>
          <p:cNvPr id="183" name="文本框 182"/>
          <p:cNvSpPr txBox="1"/>
          <p:nvPr>
            <p:custDataLst>
              <p:tags r:id="rId13"/>
            </p:custDataLst>
          </p:nvPr>
        </p:nvSpPr>
        <p:spPr>
          <a:xfrm>
            <a:off x="3566055" y="4702709"/>
            <a:ext cx="2332606" cy="1433930"/>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600" b="0">
                <a:latin typeface="+mn-ea"/>
                <a:ea typeface="+mn-ea"/>
                <a:sym typeface="+mn-ea"/>
              </a:rPr>
              <a:t>感染性关节炎：关节感染，导致关节疼痛、肿胀、活动受限。</a:t>
            </a:r>
            <a:endParaRPr lang="zh-CN" altLang="en-US" sz="1600" b="0">
              <a:latin typeface="+mn-ea"/>
              <a:ea typeface="+mn-ea"/>
              <a:sym typeface="+mn-ea"/>
            </a:endParaRPr>
          </a:p>
        </p:txBody>
      </p:sp>
      <p:sp>
        <p:nvSpPr>
          <p:cNvPr id="22" name="文本框 21"/>
          <p:cNvSpPr txBox="1"/>
          <p:nvPr>
            <p:custDataLst>
              <p:tags r:id="rId14"/>
            </p:custDataLst>
          </p:nvPr>
        </p:nvSpPr>
        <p:spPr>
          <a:xfrm>
            <a:off x="9509232" y="1390545"/>
            <a:ext cx="1358068" cy="1189240"/>
          </a:xfrm>
          <a:prstGeom prst="rect">
            <a:avLst/>
          </a:prstGeom>
          <a:noFill/>
        </p:spPr>
        <p:txBody>
          <a:bodyPr wrap="square" rtlCol="0" anchor="ctr">
            <a:normAutofit fontScale="90000"/>
          </a:bodyPr>
          <a:lstStyle>
            <a:defPPr>
              <a:defRPr lang="zh-CN"/>
            </a:defPPr>
            <a:lvl1pPr marL="0" algn="ctr" defTabSz="914400" rtl="0" eaLnBrk="1" latinLnBrk="0" hangingPunct="1">
              <a:defRPr sz="6000" b="1" kern="1200" spc="100">
                <a:gradFill>
                  <a:gsLst>
                    <a:gs pos="0">
                      <a:schemeClr val="accent4"/>
                    </a:gs>
                    <a:gs pos="67000">
                      <a:schemeClr val="accent4">
                        <a:alpha val="0"/>
                      </a:schemeClr>
                    </a:gs>
                    <a:gs pos="34000">
                      <a:schemeClr val="accent4"/>
                    </a:gs>
                  </a:gsLst>
                  <a:lin ang="5400000" scaled="1"/>
                </a:gradFill>
                <a:latin typeface="微软雅黑" panose="020b0503020204020204" charset="-122"/>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600"/>
              <a:t>04</a:t>
            </a:r>
            <a:endParaRPr lang="zh-CN" altLang="en-US" sz="6600"/>
          </a:p>
        </p:txBody>
      </p:sp>
      <p:sp>
        <p:nvSpPr>
          <p:cNvPr id="27" name="文本框 26"/>
          <p:cNvSpPr txBox="1"/>
          <p:nvPr>
            <p:custDataLst>
              <p:tags r:id="rId15"/>
            </p:custDataLst>
          </p:nvPr>
        </p:nvSpPr>
        <p:spPr>
          <a:xfrm>
            <a:off x="9509232" y="3833720"/>
            <a:ext cx="1358068" cy="1189240"/>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2">
                        <a:alpha val="0"/>
                      </a:schemeClr>
                    </a:gs>
                    <a:gs pos="34000">
                      <a:schemeClr val="accent2"/>
                    </a:gs>
                  </a:gsLst>
                  <a:lin ang="5400000" scaled="1"/>
                </a:gradFill>
                <a:latin typeface="微软雅黑" panose="020b0503020204020204" charset="-122"/>
                <a:sym typeface="+mn-ea"/>
              </a:rPr>
              <a:t>08</a:t>
            </a:r>
            <a:endParaRPr lang="en-US" altLang="zh-CN" sz="6600" b="1" spc="100">
              <a:gradFill>
                <a:gsLst>
                  <a:gs pos="67000">
                    <a:schemeClr val="accent2">
                      <a:alpha val="0"/>
                    </a:schemeClr>
                  </a:gs>
                  <a:gs pos="34000">
                    <a:schemeClr val="accent2"/>
                  </a:gs>
                </a:gsLst>
                <a:lin ang="5400000" scaled="1"/>
              </a:gradFill>
              <a:latin typeface="微软雅黑" panose="020b0503020204020204" charset="-122"/>
              <a:sym typeface="+mn-ea"/>
            </a:endParaRPr>
          </a:p>
        </p:txBody>
      </p:sp>
      <p:sp>
        <p:nvSpPr>
          <p:cNvPr id="180" name="文本框 179"/>
          <p:cNvSpPr txBox="1"/>
          <p:nvPr>
            <p:custDataLst>
              <p:tags r:id="rId16"/>
            </p:custDataLst>
          </p:nvPr>
        </p:nvSpPr>
        <p:spPr>
          <a:xfrm>
            <a:off x="9023066" y="2178939"/>
            <a:ext cx="2330805" cy="1433930"/>
          </a:xfrm>
          <a:prstGeom prst="rect">
            <a:avLst/>
          </a:prstGeom>
          <a:noFill/>
        </p:spPr>
        <p:txBody>
          <a:bodyPr wrap="square" rtlCol="0">
            <a:normAutofit fontScale="90000"/>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类风湿性关节炎：自身免疫性疾病，导致关节滑膜炎症、关节肿胀、疼痛、活动受限。</a:t>
            </a:r>
            <a:endParaRPr lang="zh-CN" altLang="en-US" b="0">
              <a:latin typeface="+mn-ea"/>
              <a:ea typeface="+mn-ea"/>
              <a:sym typeface="+mn-ea"/>
            </a:endParaRPr>
          </a:p>
        </p:txBody>
      </p:sp>
      <p:sp>
        <p:nvSpPr>
          <p:cNvPr id="184" name="文本框 183"/>
          <p:cNvSpPr txBox="1"/>
          <p:nvPr>
            <p:custDataLst>
              <p:tags r:id="rId17"/>
            </p:custDataLst>
          </p:nvPr>
        </p:nvSpPr>
        <p:spPr>
          <a:xfrm>
            <a:off x="9021766" y="4717657"/>
            <a:ext cx="2332606" cy="1433930"/>
          </a:xfrm>
          <a:prstGeom prst="rect">
            <a:avLst/>
          </a:prstGeom>
          <a:noFill/>
        </p:spPr>
        <p:txBody>
          <a:bodyPr wrap="square" rtlCol="0">
            <a:normAutofit fontScale="90000" lnSpcReduction="10000"/>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代谢性关节炎：如痛风性关节炎，由于尿酸盐沉积在关节周围组织，导致关节疼痛、肿胀、活动受限。</a:t>
            </a:r>
            <a:endParaRPr lang="zh-CN" altLang="en-US" b="0">
              <a:latin typeface="+mn-ea"/>
              <a:ea typeface="+mn-ea"/>
              <a:sym typeface="+mn-ea"/>
            </a:endParaRPr>
          </a:p>
        </p:txBody>
      </p:sp>
    </p:spTree>
    <p:custDataLst>
      <p:tags r:id="rId18"/>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关节病理性脱位的病因及发病机制</a:t>
            </a:r>
            <a:endParaRPr lang="zh-CN" altLang="en-US"/>
          </a:p>
        </p:txBody>
      </p:sp>
      <p:sp>
        <p:nvSpPr>
          <p:cNvPr id="32" name="矩形 31"/>
          <p:cNvSpPr/>
          <p:nvPr>
            <p:custDataLst>
              <p:tags r:id="rId2"/>
            </p:custDataLst>
          </p:nvPr>
        </p:nvSpPr>
        <p:spPr>
          <a:xfrm>
            <a:off x="3822005" y="1364400"/>
            <a:ext cx="4548658" cy="70143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创伤性因素：外力撞击、扭伤、拉伤等导致关节脱位</a:t>
            </a:r>
            <a:endParaRPr lang="zh-CN" altLang="en-US" sz="1200" spc="150">
              <a:solidFill>
                <a:schemeClr val="tx1">
                  <a:lumMod val="65000"/>
                  <a:lumOff val="35000"/>
                </a:schemeClr>
              </a:solidFill>
              <a:latin typeface="+mn-ea"/>
              <a:sym typeface="+mn-ea"/>
            </a:endParaRPr>
          </a:p>
        </p:txBody>
      </p:sp>
      <p:sp>
        <p:nvSpPr>
          <p:cNvPr id="5" name="矩形 4"/>
          <p:cNvSpPr/>
          <p:nvPr>
            <p:custDataLst>
              <p:tags r:id="rId3"/>
            </p:custDataLst>
          </p:nvPr>
        </p:nvSpPr>
        <p:spPr>
          <a:xfrm>
            <a:off x="3822005" y="2186752"/>
            <a:ext cx="4548658" cy="70143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退行性因素：关节软骨磨损、关节囊松弛、韧带松弛等导致关节脱位</a:t>
            </a:r>
            <a:endParaRPr lang="zh-CN" altLang="en-US" sz="1200" spc="150">
              <a:solidFill>
                <a:schemeClr val="tx1">
                  <a:lumMod val="65000"/>
                  <a:lumOff val="35000"/>
                </a:schemeClr>
              </a:solidFill>
              <a:latin typeface="+mn-ea"/>
              <a:sym typeface="+mn-ea"/>
            </a:endParaRPr>
          </a:p>
        </p:txBody>
      </p:sp>
      <p:sp>
        <p:nvSpPr>
          <p:cNvPr id="6" name="矩形 5"/>
          <p:cNvSpPr/>
          <p:nvPr>
            <p:custDataLst>
              <p:tags r:id="rId4"/>
            </p:custDataLst>
          </p:nvPr>
        </p:nvSpPr>
        <p:spPr>
          <a:xfrm>
            <a:off x="3822005" y="3009105"/>
            <a:ext cx="4548658" cy="70143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发育性因素：先天性关节发育不良、关节畸形等导致关节脱位</a:t>
            </a:r>
            <a:endParaRPr lang="zh-CN" altLang="en-US" sz="1200" spc="150">
              <a:solidFill>
                <a:schemeClr val="tx1">
                  <a:lumMod val="65000"/>
                  <a:lumOff val="35000"/>
                </a:schemeClr>
              </a:solidFill>
              <a:latin typeface="+mn-ea"/>
              <a:sym typeface="+mn-ea"/>
            </a:endParaRPr>
          </a:p>
        </p:txBody>
      </p:sp>
      <p:sp>
        <p:nvSpPr>
          <p:cNvPr id="8" name="矩形 7"/>
          <p:cNvSpPr/>
          <p:nvPr>
            <p:custDataLst>
              <p:tags r:id="rId5"/>
            </p:custDataLst>
          </p:nvPr>
        </p:nvSpPr>
        <p:spPr>
          <a:xfrm>
            <a:off x="3822005" y="3831457"/>
            <a:ext cx="4548658" cy="70143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病理性因素：关节疾病、肿瘤、感染等导致关节脱位</a:t>
            </a:r>
            <a:endParaRPr lang="zh-CN" altLang="en-US" sz="1200" spc="150">
              <a:solidFill>
                <a:schemeClr val="tx1">
                  <a:lumMod val="65000"/>
                  <a:lumOff val="35000"/>
                </a:schemeClr>
              </a:solidFill>
              <a:latin typeface="+mn-ea"/>
              <a:sym typeface="+mn-ea"/>
            </a:endParaRPr>
          </a:p>
        </p:txBody>
      </p:sp>
      <p:sp>
        <p:nvSpPr>
          <p:cNvPr id="4" name="矩形 3"/>
          <p:cNvSpPr/>
          <p:nvPr>
            <p:custDataLst>
              <p:tags r:id="rId6"/>
            </p:custDataLst>
          </p:nvPr>
        </p:nvSpPr>
        <p:spPr>
          <a:xfrm>
            <a:off x="3822005" y="4653810"/>
            <a:ext cx="4548658" cy="70143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神经肌肉因素：神经损伤、肌肉无力等导致关节脱位</a:t>
            </a:r>
            <a:endParaRPr lang="zh-CN" altLang="en-US" sz="1200" spc="150">
              <a:solidFill>
                <a:schemeClr val="tx1">
                  <a:lumMod val="65000"/>
                  <a:lumOff val="35000"/>
                </a:schemeClr>
              </a:solidFill>
              <a:latin typeface="+mn-ea"/>
              <a:sym typeface="+mn-ea"/>
            </a:endParaRPr>
          </a:p>
        </p:txBody>
      </p:sp>
      <p:sp>
        <p:nvSpPr>
          <p:cNvPr id="7" name="矩形 6"/>
          <p:cNvSpPr/>
          <p:nvPr>
            <p:custDataLst>
              <p:tags r:id="rId7"/>
            </p:custDataLst>
          </p:nvPr>
        </p:nvSpPr>
        <p:spPr>
          <a:xfrm>
            <a:off x="3822005" y="5476162"/>
            <a:ext cx="4548658" cy="70143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其他因素：内分泌紊乱、代谢异常等导致关节脱位</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关节病理性脱位的诊断及治疗原则</a:t>
            </a:r>
            <a:endParaRPr lang="zh-CN" altLang="en-US"/>
          </a:p>
        </p:txBody>
      </p:sp>
      <p:sp>
        <p:nvSpPr>
          <p:cNvPr id="4"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4"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诊断：通过病史、体格检查、影像学检查等方法进行诊断</a:t>
            </a:r>
            <a:endParaRPr lang="zh-CN" altLang="en-US" sz="2000" spc="150">
              <a:solidFill>
                <a:schemeClr val="tx1">
                  <a:lumMod val="85000"/>
                  <a:lumOff val="15000"/>
                </a:schemeClr>
              </a:solidFill>
              <a:latin typeface="+mn-ea"/>
              <a:sym typeface="+mn-ea"/>
            </a:endParaRPr>
          </a:p>
        </p:txBody>
      </p:sp>
      <p:sp>
        <p:nvSpPr>
          <p:cNvPr id="40"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2"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治疗原则：以保守治疗为主，包括药物治疗、物理治疗、康复治疗等</a:t>
            </a:r>
            <a:endParaRPr lang="zh-CN" altLang="en-US" sz="2000" spc="150">
              <a:solidFill>
                <a:schemeClr val="tx1">
                  <a:lumMod val="85000"/>
                  <a:lumOff val="15000"/>
                </a:schemeClr>
              </a:solidFill>
              <a:latin typeface="+mn-ea"/>
              <a:sym typeface="+mn-ea"/>
            </a:endParaRPr>
          </a:p>
        </p:txBody>
      </p:sp>
      <p:sp>
        <p:nvSpPr>
          <p:cNvPr id="13"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0"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手术治疗：对于保守治疗无效或病情严重的患者，可考虑手术治疗</a:t>
            </a:r>
            <a:endParaRPr lang="zh-CN" altLang="en-US" sz="2000" spc="150">
              <a:solidFill>
                <a:schemeClr val="tx1">
                  <a:lumMod val="85000"/>
                  <a:lumOff val="15000"/>
                </a:schemeClr>
              </a:solidFill>
              <a:latin typeface="+mn-ea"/>
              <a:sym typeface="+mn-ea"/>
            </a:endParaRPr>
          </a:p>
        </p:txBody>
      </p:sp>
      <p:sp>
        <p:nvSpPr>
          <p:cNvPr id="50"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7"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8"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康复治疗：关节病理性脱位患者需要进行康复治疗，以恢复关节功能，减轻疼痛和改善生活质量。</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病例汇报</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TWO</a:t>
            </a:r>
            <a:endParaRPr lang="en-US" altLang="zh-CN"/>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病例基本信息</a:t>
            </a:r>
            <a:endParaRPr lang="zh-CN" altLang="en-US"/>
          </a:p>
        </p:txBody>
      </p:sp>
      <p:sp>
        <p:nvSpPr>
          <p:cNvPr id="4" name="Freeform 488"/>
          <p:cNvSpPr/>
          <p:nvPr>
            <p:custDataLst>
              <p:tags r:id="rId2"/>
            </p:custDataLst>
          </p:nvPr>
        </p:nvSpPr>
        <p:spPr>
          <a:xfrm>
            <a:off x="3134078" y="3052384"/>
            <a:ext cx="717320" cy="819171"/>
          </a:xfrm>
          <a:custGeom>
            <a:gdLst>
              <a:gd name="connsiteX0" fmla="*/ 534844 w 1166285"/>
              <a:gd name="connsiteY0" fmla="*/ 11393 h 1315046"/>
              <a:gd name="connsiteX1" fmla="*/ 59701 w 1166285"/>
              <a:gd name="connsiteY1" fmla="*/ 248964 h 1315046"/>
              <a:gd name="connsiteX2" fmla="*/ 0 w 1166285"/>
              <a:gd name="connsiteY2" fmla="*/ 345563 h 1315046"/>
              <a:gd name="connsiteX3" fmla="*/ 0 w 1166285"/>
              <a:gd name="connsiteY3" fmla="*/ 969484 h 1315046"/>
              <a:gd name="connsiteX4" fmla="*/ 59701 w 1166285"/>
              <a:gd name="connsiteY4" fmla="*/ 1066083 h 1315046"/>
              <a:gd name="connsiteX5" fmla="*/ 534844 w 1166285"/>
              <a:gd name="connsiteY5" fmla="*/ 1303654 h 1315046"/>
              <a:gd name="connsiteX6" fmla="*/ 631443 w 1166285"/>
              <a:gd name="connsiteY6" fmla="*/ 1303654 h 1315046"/>
              <a:gd name="connsiteX7" fmla="*/ 1106584 w 1166285"/>
              <a:gd name="connsiteY7" fmla="*/ 1066083 h 1315046"/>
              <a:gd name="connsiteX8" fmla="*/ 1166285 w 1166285"/>
              <a:gd name="connsiteY8" fmla="*/ 969484 h 1315046"/>
              <a:gd name="connsiteX9" fmla="*/ 1166285 w 1166285"/>
              <a:gd name="connsiteY9" fmla="*/ 345562 h 1315046"/>
              <a:gd name="connsiteX10" fmla="*/ 1106584 w 1166285"/>
              <a:gd name="connsiteY10" fmla="*/ 248964 h 1315046"/>
              <a:gd name="connsiteX11" fmla="*/ 631443 w 1166285"/>
              <a:gd name="connsiteY11" fmla="*/ 11393 h 1315046"/>
              <a:gd name="connsiteX12" fmla="*/ 534844 w 1166285"/>
              <a:gd name="connsiteY12" fmla="*/ 11393 h 1315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6285" h="1315046">
                <a:moveTo>
                  <a:pt x="534844" y="11393"/>
                </a:moveTo>
                <a:lnTo>
                  <a:pt x="59701" y="248964"/>
                </a:lnTo>
                <a:cubicBezTo>
                  <a:pt x="23104" y="267263"/>
                  <a:pt x="0" y="304646"/>
                  <a:pt x="0" y="345563"/>
                </a:cubicBezTo>
                <a:lnTo>
                  <a:pt x="0" y="969484"/>
                </a:lnTo>
                <a:cubicBezTo>
                  <a:pt x="0" y="1010401"/>
                  <a:pt x="23104" y="1047784"/>
                  <a:pt x="59701" y="1066083"/>
                </a:cubicBezTo>
                <a:lnTo>
                  <a:pt x="534844" y="1303654"/>
                </a:lnTo>
                <a:cubicBezTo>
                  <a:pt x="565224" y="1318844"/>
                  <a:pt x="601062" y="1318844"/>
                  <a:pt x="631443" y="1303654"/>
                </a:cubicBezTo>
                <a:lnTo>
                  <a:pt x="1106584" y="1066083"/>
                </a:lnTo>
                <a:cubicBezTo>
                  <a:pt x="1143181" y="1047784"/>
                  <a:pt x="1166285" y="1010401"/>
                  <a:pt x="1166285" y="969484"/>
                </a:cubicBezTo>
                <a:lnTo>
                  <a:pt x="1166285" y="345562"/>
                </a:lnTo>
                <a:cubicBezTo>
                  <a:pt x="1166285" y="304646"/>
                  <a:pt x="1143181" y="267263"/>
                  <a:pt x="1106584" y="248964"/>
                </a:cubicBezTo>
                <a:lnTo>
                  <a:pt x="631443" y="11393"/>
                </a:lnTo>
                <a:cubicBezTo>
                  <a:pt x="601062" y="-3797"/>
                  <a:pt x="565224" y="-3797"/>
                  <a:pt x="534844" y="11393"/>
                </a:cubicBezTo>
              </a:path>
            </a:pathLst>
          </a:custGeom>
          <a:gradFill>
            <a:gsLst>
              <a:gs pos="0">
                <a:schemeClr val="accent1">
                  <a:lumMod val="60000"/>
                  <a:lumOff val="40000"/>
                </a:schemeClr>
              </a:gs>
              <a:gs pos="100000">
                <a:schemeClr val="accent1"/>
              </a:gs>
            </a:gsLst>
            <a:lin ang="2700000" scaled="0"/>
          </a:gradFill>
          <a:ln w="9525" cap="flat">
            <a:noFill/>
            <a:prstDash val="solid"/>
            <a:miter/>
          </a:ln>
          <a:effectLst>
            <a:outerShdw blurRad="330200" dist="114300" dir="2700000" algn="tl" rotWithShape="0">
              <a:schemeClr val="accent1">
                <a:alpha val="15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序号"/>
          <p:cNvSpPr txBox="1"/>
          <p:nvPr>
            <p:custDataLst>
              <p:tags r:id="rId3"/>
            </p:custDataLst>
          </p:nvPr>
        </p:nvSpPr>
        <p:spPr>
          <a:xfrm>
            <a:off x="3244164" y="3233414"/>
            <a:ext cx="496796" cy="456037"/>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400" b="1">
                <a:gradFill>
                  <a:gsLst>
                    <a:gs pos="39000">
                      <a:srgbClr val="FFFFFF"/>
                    </a:gs>
                    <a:gs pos="100000">
                      <a:srgbClr val="FFFFFF">
                        <a:alpha val="80000"/>
                      </a:srgbClr>
                    </a:gs>
                  </a:gsLst>
                  <a:lin ang="5400000" scaled="0"/>
                </a:gradFill>
                <a:effectLst>
                  <a:outerShdw blurRad="101600" sx="102000" sy="102000" algn="ctr" rotWithShape="0">
                    <a:schemeClr val="accent1">
                      <a:alpha val="48000"/>
                    </a:schemeClr>
                  </a:outerShdw>
                </a:effectLst>
                <a:latin typeface="+mj-ea"/>
                <a:ea typeface="+mj-ea"/>
              </a:rPr>
              <a:t>01</a:t>
            </a:r>
            <a:endParaRPr lang="en-US" sz="2400" b="1">
              <a:gradFill>
                <a:gsLst>
                  <a:gs pos="39000">
                    <a:srgbClr val="FFFFFF"/>
                  </a:gs>
                  <a:gs pos="100000">
                    <a:srgbClr val="FFFFFF">
                      <a:alpha val="80000"/>
                    </a:srgbClr>
                  </a:gs>
                </a:gsLst>
                <a:lin ang="5400000" scaled="0"/>
              </a:gradFill>
              <a:effectLst>
                <a:outerShdw blurRad="101600" sx="102000" sy="102000" algn="ctr" rotWithShape="0">
                  <a:schemeClr val="accent1">
                    <a:alpha val="48000"/>
                  </a:schemeClr>
                </a:outerShdw>
              </a:effectLst>
              <a:latin typeface="+mj-ea"/>
              <a:ea typeface="+mj-ea"/>
            </a:endParaRPr>
          </a:p>
        </p:txBody>
      </p:sp>
      <p:sp>
        <p:nvSpPr>
          <p:cNvPr id="6" name="椭圆 5"/>
          <p:cNvSpPr>
            <a:spLocks noChangeAspect="1"/>
          </p:cNvSpPr>
          <p:nvPr>
            <p:custDataLst>
              <p:tags r:id="rId4"/>
            </p:custDataLst>
          </p:nvPr>
        </p:nvSpPr>
        <p:spPr>
          <a:xfrm>
            <a:off x="3449046" y="2592469"/>
            <a:ext cx="86682" cy="86682"/>
          </a:xfrm>
          <a:prstGeom prst="ellipse">
            <a:avLst/>
          </a:prstGeom>
          <a:gradFill>
            <a:gsLst>
              <a:gs pos="0">
                <a:schemeClr val="accent1">
                  <a:lumMod val="75000"/>
                </a:schemeClr>
              </a:gs>
              <a:gs pos="100000">
                <a:schemeClr val="accent1"/>
              </a:gs>
            </a:gsLst>
            <a:lin ang="2700000" scaled="0"/>
          </a:gradFill>
          <a:ln w="9525" cap="flat">
            <a:solidFill>
              <a:schemeClr val="accent1">
                <a:lumMod val="60000"/>
                <a:lumOff val="40000"/>
              </a:schemeClr>
            </a:solidFill>
            <a:prstDash val="solid"/>
            <a:miter/>
          </a:ln>
          <a:effectLst>
            <a:outerShdw blurRad="152400" dist="76200" dir="2700000" algn="tl" rotWithShape="0">
              <a:schemeClr val="accent1">
                <a:alpha val="2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cxnSp>
        <p:nvCxnSpPr>
          <p:cNvPr id="12" name="直接连接符 11"/>
          <p:cNvCxnSpPr/>
          <p:nvPr>
            <p:custDataLst>
              <p:tags r:id="rId5"/>
            </p:custDataLst>
          </p:nvPr>
        </p:nvCxnSpPr>
        <p:spPr>
          <a:xfrm flipH="1">
            <a:off x="3492469" y="2635892"/>
            <a:ext cx="0" cy="416073"/>
          </a:xfrm>
          <a:prstGeom prst="line">
            <a:avLst/>
          </a:prstGeom>
          <a:ln w="15875">
            <a:solidFill>
              <a:schemeClr val="accent1">
                <a:alpha val="99000"/>
              </a:schemeClr>
            </a:solidFill>
            <a:prstDash val="sysDot"/>
          </a:ln>
        </p:spPr>
        <p:style>
          <a:lnRef idx="1">
            <a:schemeClr val="accent1"/>
          </a:lnRef>
          <a:fillRef idx="0">
            <a:schemeClr val="accent1"/>
          </a:fillRef>
          <a:effectRef idx="0">
            <a:schemeClr val="accent1"/>
          </a:effectRef>
          <a:fontRef idx="minor">
            <a:schemeClr val="tx1"/>
          </a:fontRef>
        </p:style>
      </p:cxnSp>
      <p:sp>
        <p:nvSpPr>
          <p:cNvPr id="13" name="标题"/>
          <p:cNvSpPr txBox="1"/>
          <p:nvPr>
            <p:custDataLst>
              <p:tags r:id="rId6"/>
            </p:custDataLst>
          </p:nvPr>
        </p:nvSpPr>
        <p:spPr>
          <a:xfrm>
            <a:off x="2781803" y="1364400"/>
            <a:ext cx="1421582" cy="67958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spc="300">
                <a:latin typeface="+mj-ea"/>
                <a:ea typeface="+mj-ea"/>
              </a:rPr>
              <a:t>添加标题</a:t>
            </a:r>
            <a:endParaRPr lang="zh-CN" altLang="en-US" sz="2000" b="1" spc="300">
              <a:latin typeface="+mj-ea"/>
              <a:ea typeface="+mj-ea"/>
            </a:endParaRPr>
          </a:p>
        </p:txBody>
      </p:sp>
      <p:sp>
        <p:nvSpPr>
          <p:cNvPr id="14" name="正文"/>
          <p:cNvSpPr txBox="1"/>
          <p:nvPr>
            <p:custDataLst>
              <p:tags r:id="rId7"/>
            </p:custDataLst>
          </p:nvPr>
        </p:nvSpPr>
        <p:spPr>
          <a:xfrm>
            <a:off x="2781803" y="2076900"/>
            <a:ext cx="1421582" cy="66228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rPr>
              <a:t>患者姓名：张三</a:t>
            </a:r>
            <a:endParaRPr lang="zh-CN" altLang="en-US" sz="1200" spc="150">
              <a:solidFill>
                <a:schemeClr val="tx1">
                  <a:lumMod val="65000"/>
                  <a:lumOff val="35000"/>
                </a:schemeClr>
              </a:solidFill>
              <a:latin typeface="+mn-ea"/>
            </a:endParaRPr>
          </a:p>
        </p:txBody>
      </p:sp>
      <p:sp>
        <p:nvSpPr>
          <p:cNvPr id="16" name="Freeform 488"/>
          <p:cNvSpPr/>
          <p:nvPr>
            <p:custDataLst>
              <p:tags r:id="rId8"/>
            </p:custDataLst>
          </p:nvPr>
        </p:nvSpPr>
        <p:spPr>
          <a:xfrm>
            <a:off x="3834346" y="3761215"/>
            <a:ext cx="717320" cy="819171"/>
          </a:xfrm>
          <a:custGeom>
            <a:gdLst>
              <a:gd name="connsiteX0" fmla="*/ 534844 w 1166285"/>
              <a:gd name="connsiteY0" fmla="*/ 11393 h 1315046"/>
              <a:gd name="connsiteX1" fmla="*/ 59701 w 1166285"/>
              <a:gd name="connsiteY1" fmla="*/ 248964 h 1315046"/>
              <a:gd name="connsiteX2" fmla="*/ 0 w 1166285"/>
              <a:gd name="connsiteY2" fmla="*/ 345563 h 1315046"/>
              <a:gd name="connsiteX3" fmla="*/ 0 w 1166285"/>
              <a:gd name="connsiteY3" fmla="*/ 969484 h 1315046"/>
              <a:gd name="connsiteX4" fmla="*/ 59701 w 1166285"/>
              <a:gd name="connsiteY4" fmla="*/ 1066083 h 1315046"/>
              <a:gd name="connsiteX5" fmla="*/ 534844 w 1166285"/>
              <a:gd name="connsiteY5" fmla="*/ 1303654 h 1315046"/>
              <a:gd name="connsiteX6" fmla="*/ 631443 w 1166285"/>
              <a:gd name="connsiteY6" fmla="*/ 1303654 h 1315046"/>
              <a:gd name="connsiteX7" fmla="*/ 1106584 w 1166285"/>
              <a:gd name="connsiteY7" fmla="*/ 1066083 h 1315046"/>
              <a:gd name="connsiteX8" fmla="*/ 1166285 w 1166285"/>
              <a:gd name="connsiteY8" fmla="*/ 969484 h 1315046"/>
              <a:gd name="connsiteX9" fmla="*/ 1166285 w 1166285"/>
              <a:gd name="connsiteY9" fmla="*/ 345562 h 1315046"/>
              <a:gd name="connsiteX10" fmla="*/ 1106584 w 1166285"/>
              <a:gd name="connsiteY10" fmla="*/ 248964 h 1315046"/>
              <a:gd name="connsiteX11" fmla="*/ 631443 w 1166285"/>
              <a:gd name="connsiteY11" fmla="*/ 11393 h 1315046"/>
              <a:gd name="connsiteX12" fmla="*/ 534844 w 1166285"/>
              <a:gd name="connsiteY12" fmla="*/ 11393 h 1315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6285" h="1315046">
                <a:moveTo>
                  <a:pt x="534844" y="11393"/>
                </a:moveTo>
                <a:lnTo>
                  <a:pt x="59701" y="248964"/>
                </a:lnTo>
                <a:cubicBezTo>
                  <a:pt x="23104" y="267263"/>
                  <a:pt x="0" y="304646"/>
                  <a:pt x="0" y="345563"/>
                </a:cubicBezTo>
                <a:lnTo>
                  <a:pt x="0" y="969484"/>
                </a:lnTo>
                <a:cubicBezTo>
                  <a:pt x="0" y="1010401"/>
                  <a:pt x="23104" y="1047784"/>
                  <a:pt x="59701" y="1066083"/>
                </a:cubicBezTo>
                <a:lnTo>
                  <a:pt x="534844" y="1303654"/>
                </a:lnTo>
                <a:cubicBezTo>
                  <a:pt x="565224" y="1318844"/>
                  <a:pt x="601062" y="1318844"/>
                  <a:pt x="631443" y="1303654"/>
                </a:cubicBezTo>
                <a:lnTo>
                  <a:pt x="1106584" y="1066083"/>
                </a:lnTo>
                <a:cubicBezTo>
                  <a:pt x="1143181" y="1047784"/>
                  <a:pt x="1166285" y="1010401"/>
                  <a:pt x="1166285" y="969484"/>
                </a:cubicBezTo>
                <a:lnTo>
                  <a:pt x="1166285" y="345562"/>
                </a:lnTo>
                <a:cubicBezTo>
                  <a:pt x="1166285" y="304646"/>
                  <a:pt x="1143181" y="267263"/>
                  <a:pt x="1106584" y="248964"/>
                </a:cubicBezTo>
                <a:lnTo>
                  <a:pt x="631443" y="11393"/>
                </a:lnTo>
                <a:cubicBezTo>
                  <a:pt x="601062" y="-3797"/>
                  <a:pt x="565224" y="-3797"/>
                  <a:pt x="534844" y="11393"/>
                </a:cubicBezTo>
              </a:path>
            </a:pathLst>
          </a:custGeom>
          <a:gradFill>
            <a:gsLst>
              <a:gs pos="0">
                <a:schemeClr val="accent4">
                  <a:lumMod val="60000"/>
                  <a:lumOff val="40000"/>
                </a:schemeClr>
              </a:gs>
              <a:gs pos="99000">
                <a:schemeClr val="accent4"/>
              </a:gs>
            </a:gsLst>
            <a:lin ang="2700000" scaled="0"/>
          </a:gradFill>
          <a:ln w="9525" cap="flat">
            <a:noFill/>
            <a:prstDash val="solid"/>
            <a:miter/>
          </a:ln>
          <a:effectLst>
            <a:outerShdw blurRad="330200" dist="114300" dir="2700000" algn="tl" rotWithShape="0">
              <a:schemeClr val="accent4">
                <a:alpha val="15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序号"/>
          <p:cNvSpPr txBox="1"/>
          <p:nvPr>
            <p:custDataLst>
              <p:tags r:id="rId9"/>
            </p:custDataLst>
          </p:nvPr>
        </p:nvSpPr>
        <p:spPr>
          <a:xfrm>
            <a:off x="3944432" y="3942856"/>
            <a:ext cx="496796" cy="456037"/>
          </a:xfrm>
          <a:prstGeom prst="rect">
            <a:avLst/>
          </a:prstGeom>
          <a:noFill/>
        </p:spPr>
        <p:txBody>
          <a:bodyPr wrap="square" lIns="0" tIns="0" rIns="0" bIns="0" rtlCol="0" anchor="ctr">
            <a:normAutofit/>
          </a:bodyPr>
          <a:lstStyle>
            <a:defPPr>
              <a:defRPr lang="zh-CN"/>
            </a:defPPr>
            <a:lvl1pPr marL="0" algn="ctr" defTabSz="914400" rtl="0" eaLnBrk="1" latinLnBrk="0" hangingPunct="1">
              <a:defRPr sz="2400" b="1" kern="1200">
                <a:gradFill>
                  <a:gsLst>
                    <a:gs pos="39000">
                      <a:srgbClr val="FFFFFF"/>
                    </a:gs>
                    <a:gs pos="100000">
                      <a:srgbClr val="FFFFFF">
                        <a:alpha val="80000"/>
                      </a:srgbClr>
                    </a:gs>
                  </a:gsLst>
                  <a:lin ang="5400000" scaled="0"/>
                </a:gradFill>
                <a:effectLst>
                  <a:outerShdw blurRad="101600" sx="102000" sy="102000" algn="ctr" rotWithShape="0">
                    <a:schemeClr val="accent4">
                      <a:alpha val="48000"/>
                    </a:scheme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02</a:t>
            </a:r>
            <a:endParaRPr lang="en-US"/>
          </a:p>
        </p:txBody>
      </p:sp>
      <p:cxnSp>
        <p:nvCxnSpPr>
          <p:cNvPr id="18" name="直接连接符 17"/>
          <p:cNvCxnSpPr/>
          <p:nvPr>
            <p:custDataLst>
              <p:tags r:id="rId10"/>
            </p:custDataLst>
          </p:nvPr>
        </p:nvCxnSpPr>
        <p:spPr>
          <a:xfrm flipH="1">
            <a:off x="4192737" y="4580743"/>
            <a:ext cx="0" cy="416073"/>
          </a:xfrm>
          <a:prstGeom prst="line">
            <a:avLst/>
          </a:prstGeom>
          <a:ln w="15875">
            <a:solidFill>
              <a:schemeClr val="accent4">
                <a:alpha val="99000"/>
              </a:schemeClr>
            </a:solidFill>
            <a:prstDash val="sysDot"/>
          </a:ln>
        </p:spPr>
        <p:style>
          <a:lnRef idx="1">
            <a:schemeClr val="accent1"/>
          </a:lnRef>
          <a:fillRef idx="0">
            <a:schemeClr val="accent1"/>
          </a:fillRef>
          <a:effectRef idx="0">
            <a:schemeClr val="accent1"/>
          </a:effectRef>
          <a:fontRef idx="minor">
            <a:schemeClr val="tx1"/>
          </a:fontRef>
        </p:style>
      </p:cxnSp>
      <p:sp>
        <p:nvSpPr>
          <p:cNvPr id="19" name="椭圆 18"/>
          <p:cNvSpPr>
            <a:spLocks noChangeAspect="1"/>
          </p:cNvSpPr>
          <p:nvPr>
            <p:custDataLst>
              <p:tags r:id="rId11"/>
            </p:custDataLst>
          </p:nvPr>
        </p:nvSpPr>
        <p:spPr>
          <a:xfrm>
            <a:off x="4149926" y="4920174"/>
            <a:ext cx="86682" cy="86682"/>
          </a:xfrm>
          <a:prstGeom prst="ellipse">
            <a:avLst/>
          </a:prstGeom>
          <a:gradFill>
            <a:gsLst>
              <a:gs pos="0">
                <a:schemeClr val="accent4">
                  <a:lumMod val="75000"/>
                </a:schemeClr>
              </a:gs>
              <a:gs pos="100000">
                <a:schemeClr val="accent4"/>
              </a:gs>
            </a:gsLst>
            <a:lin ang="2700000" scaled="0"/>
          </a:gradFill>
          <a:ln w="9525" cap="flat">
            <a:solidFill>
              <a:schemeClr val="accent4">
                <a:lumMod val="60000"/>
                <a:lumOff val="40000"/>
              </a:schemeClr>
            </a:solidFill>
            <a:prstDash val="solid"/>
            <a:miter/>
          </a:ln>
          <a:effectLst>
            <a:outerShdw blurRad="152400" dist="76200" dir="2700000" algn="tl" rotWithShape="0">
              <a:schemeClr val="accent1">
                <a:alpha val="2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0" name="标题"/>
          <p:cNvSpPr txBox="1"/>
          <p:nvPr>
            <p:custDataLst>
              <p:tags r:id="rId12"/>
            </p:custDataLst>
          </p:nvPr>
        </p:nvSpPr>
        <p:spPr>
          <a:xfrm>
            <a:off x="3525494" y="4694498"/>
            <a:ext cx="1421582" cy="67958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spc="300">
                <a:latin typeface="+mj-ea"/>
                <a:ea typeface="+mj-ea"/>
              </a:rPr>
              <a:t>添加标题</a:t>
            </a:r>
            <a:endParaRPr lang="zh-CN" altLang="en-US" sz="2000" b="1" spc="300">
              <a:latin typeface="+mj-ea"/>
              <a:ea typeface="+mj-ea"/>
            </a:endParaRPr>
          </a:p>
        </p:txBody>
      </p:sp>
      <p:sp>
        <p:nvSpPr>
          <p:cNvPr id="21" name="正文"/>
          <p:cNvSpPr txBox="1"/>
          <p:nvPr>
            <p:custDataLst>
              <p:tags r:id="rId13"/>
            </p:custDataLst>
          </p:nvPr>
        </p:nvSpPr>
        <p:spPr>
          <a:xfrm>
            <a:off x="3525494" y="5406999"/>
            <a:ext cx="1421582" cy="77100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rPr>
              <a:t>年龄：45岁</a:t>
            </a:r>
            <a:endParaRPr lang="zh-CN" altLang="en-US" sz="1200" spc="150">
              <a:solidFill>
                <a:schemeClr val="tx1">
                  <a:lumMod val="65000"/>
                  <a:lumOff val="35000"/>
                </a:schemeClr>
              </a:solidFill>
              <a:latin typeface="+mn-ea"/>
            </a:endParaRPr>
          </a:p>
        </p:txBody>
      </p:sp>
      <p:sp>
        <p:nvSpPr>
          <p:cNvPr id="30" name="Freeform 488"/>
          <p:cNvSpPr/>
          <p:nvPr>
            <p:custDataLst>
              <p:tags r:id="rId14"/>
            </p:custDataLst>
          </p:nvPr>
        </p:nvSpPr>
        <p:spPr>
          <a:xfrm>
            <a:off x="4621461" y="3052384"/>
            <a:ext cx="717320" cy="819171"/>
          </a:xfrm>
          <a:custGeom>
            <a:gdLst>
              <a:gd name="connsiteX0" fmla="*/ 534844 w 1166285"/>
              <a:gd name="connsiteY0" fmla="*/ 11393 h 1315046"/>
              <a:gd name="connsiteX1" fmla="*/ 59701 w 1166285"/>
              <a:gd name="connsiteY1" fmla="*/ 248964 h 1315046"/>
              <a:gd name="connsiteX2" fmla="*/ 0 w 1166285"/>
              <a:gd name="connsiteY2" fmla="*/ 345563 h 1315046"/>
              <a:gd name="connsiteX3" fmla="*/ 0 w 1166285"/>
              <a:gd name="connsiteY3" fmla="*/ 969484 h 1315046"/>
              <a:gd name="connsiteX4" fmla="*/ 59701 w 1166285"/>
              <a:gd name="connsiteY4" fmla="*/ 1066083 h 1315046"/>
              <a:gd name="connsiteX5" fmla="*/ 534844 w 1166285"/>
              <a:gd name="connsiteY5" fmla="*/ 1303654 h 1315046"/>
              <a:gd name="connsiteX6" fmla="*/ 631443 w 1166285"/>
              <a:gd name="connsiteY6" fmla="*/ 1303654 h 1315046"/>
              <a:gd name="connsiteX7" fmla="*/ 1106584 w 1166285"/>
              <a:gd name="connsiteY7" fmla="*/ 1066083 h 1315046"/>
              <a:gd name="connsiteX8" fmla="*/ 1166285 w 1166285"/>
              <a:gd name="connsiteY8" fmla="*/ 969484 h 1315046"/>
              <a:gd name="connsiteX9" fmla="*/ 1166285 w 1166285"/>
              <a:gd name="connsiteY9" fmla="*/ 345562 h 1315046"/>
              <a:gd name="connsiteX10" fmla="*/ 1106584 w 1166285"/>
              <a:gd name="connsiteY10" fmla="*/ 248964 h 1315046"/>
              <a:gd name="connsiteX11" fmla="*/ 631443 w 1166285"/>
              <a:gd name="connsiteY11" fmla="*/ 11393 h 1315046"/>
              <a:gd name="connsiteX12" fmla="*/ 534844 w 1166285"/>
              <a:gd name="connsiteY12" fmla="*/ 11393 h 1315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6285" h="1315046">
                <a:moveTo>
                  <a:pt x="534844" y="11393"/>
                </a:moveTo>
                <a:lnTo>
                  <a:pt x="59701" y="248964"/>
                </a:lnTo>
                <a:cubicBezTo>
                  <a:pt x="23104" y="267263"/>
                  <a:pt x="0" y="304646"/>
                  <a:pt x="0" y="345563"/>
                </a:cubicBezTo>
                <a:lnTo>
                  <a:pt x="0" y="969484"/>
                </a:lnTo>
                <a:cubicBezTo>
                  <a:pt x="0" y="1010401"/>
                  <a:pt x="23104" y="1047784"/>
                  <a:pt x="59701" y="1066083"/>
                </a:cubicBezTo>
                <a:lnTo>
                  <a:pt x="534844" y="1303654"/>
                </a:lnTo>
                <a:cubicBezTo>
                  <a:pt x="565224" y="1318844"/>
                  <a:pt x="601062" y="1318844"/>
                  <a:pt x="631443" y="1303654"/>
                </a:cubicBezTo>
                <a:lnTo>
                  <a:pt x="1106584" y="1066083"/>
                </a:lnTo>
                <a:cubicBezTo>
                  <a:pt x="1143181" y="1047784"/>
                  <a:pt x="1166285" y="1010401"/>
                  <a:pt x="1166285" y="969484"/>
                </a:cubicBezTo>
                <a:lnTo>
                  <a:pt x="1166285" y="345562"/>
                </a:lnTo>
                <a:cubicBezTo>
                  <a:pt x="1166285" y="304646"/>
                  <a:pt x="1143181" y="267263"/>
                  <a:pt x="1106584" y="248964"/>
                </a:cubicBezTo>
                <a:lnTo>
                  <a:pt x="631443" y="11393"/>
                </a:lnTo>
                <a:cubicBezTo>
                  <a:pt x="601062" y="-3797"/>
                  <a:pt x="565224" y="-3797"/>
                  <a:pt x="534844" y="11393"/>
                </a:cubicBezTo>
              </a:path>
            </a:pathLst>
          </a:custGeom>
          <a:gradFill>
            <a:gsLst>
              <a:gs pos="0">
                <a:schemeClr val="accent1">
                  <a:lumMod val="60000"/>
                  <a:lumOff val="40000"/>
                </a:schemeClr>
              </a:gs>
              <a:gs pos="100000">
                <a:schemeClr val="accent1"/>
              </a:gs>
            </a:gsLst>
            <a:lin ang="2700000" scaled="0"/>
          </a:gradFill>
          <a:ln w="9525" cap="flat">
            <a:noFill/>
            <a:prstDash val="solid"/>
            <a:miter/>
          </a:ln>
          <a:effectLst>
            <a:outerShdw blurRad="330200" dist="114300" dir="2700000" algn="tl" rotWithShape="0">
              <a:schemeClr val="accent1">
                <a:alpha val="15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序号"/>
          <p:cNvSpPr txBox="1"/>
          <p:nvPr>
            <p:custDataLst>
              <p:tags r:id="rId15"/>
            </p:custDataLst>
          </p:nvPr>
        </p:nvSpPr>
        <p:spPr>
          <a:xfrm>
            <a:off x="4731546" y="3233414"/>
            <a:ext cx="496796" cy="456037"/>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400" b="1">
                <a:gradFill>
                  <a:gsLst>
                    <a:gs pos="39000">
                      <a:srgbClr val="FFFFFF"/>
                    </a:gs>
                    <a:gs pos="100000">
                      <a:srgbClr val="FFFFFF">
                        <a:alpha val="80000"/>
                      </a:srgbClr>
                    </a:gs>
                  </a:gsLst>
                  <a:lin ang="5400000" scaled="0"/>
                </a:gradFill>
                <a:effectLst>
                  <a:outerShdw blurRad="101600" sx="102000" sy="102000" algn="ctr" rotWithShape="0">
                    <a:schemeClr val="accent1">
                      <a:alpha val="48000"/>
                    </a:schemeClr>
                  </a:outerShdw>
                </a:effectLst>
                <a:latin typeface="+mj-ea"/>
                <a:ea typeface="+mj-ea"/>
              </a:rPr>
              <a:t>03</a:t>
            </a:r>
            <a:endParaRPr lang="en-US" sz="2400" b="1">
              <a:gradFill>
                <a:gsLst>
                  <a:gs pos="39000">
                    <a:srgbClr val="FFFFFF"/>
                  </a:gs>
                  <a:gs pos="100000">
                    <a:srgbClr val="FFFFFF">
                      <a:alpha val="80000"/>
                    </a:srgbClr>
                  </a:gs>
                </a:gsLst>
                <a:lin ang="5400000" scaled="0"/>
              </a:gradFill>
              <a:effectLst>
                <a:outerShdw blurRad="101600" sx="102000" sy="102000" algn="ctr" rotWithShape="0">
                  <a:schemeClr val="accent1">
                    <a:alpha val="48000"/>
                  </a:schemeClr>
                </a:outerShdw>
              </a:effectLst>
              <a:latin typeface="+mj-ea"/>
              <a:ea typeface="+mj-ea"/>
            </a:endParaRPr>
          </a:p>
        </p:txBody>
      </p:sp>
      <p:sp>
        <p:nvSpPr>
          <p:cNvPr id="28" name="椭圆 27"/>
          <p:cNvSpPr>
            <a:spLocks noChangeAspect="1"/>
          </p:cNvSpPr>
          <p:nvPr>
            <p:custDataLst>
              <p:tags r:id="rId16"/>
            </p:custDataLst>
          </p:nvPr>
        </p:nvSpPr>
        <p:spPr>
          <a:xfrm>
            <a:off x="4937040" y="2592469"/>
            <a:ext cx="86682" cy="86682"/>
          </a:xfrm>
          <a:prstGeom prst="ellipse">
            <a:avLst/>
          </a:prstGeom>
          <a:gradFill>
            <a:gsLst>
              <a:gs pos="0">
                <a:schemeClr val="accent1">
                  <a:lumMod val="75000"/>
                </a:schemeClr>
              </a:gs>
              <a:gs pos="100000">
                <a:schemeClr val="accent1"/>
              </a:gs>
            </a:gsLst>
            <a:lin ang="2700000" scaled="0"/>
          </a:gradFill>
          <a:ln w="9525" cap="flat">
            <a:solidFill>
              <a:schemeClr val="accent1">
                <a:lumMod val="60000"/>
                <a:lumOff val="40000"/>
              </a:schemeClr>
            </a:solidFill>
            <a:prstDash val="solid"/>
            <a:miter/>
          </a:ln>
          <a:effectLst>
            <a:outerShdw blurRad="152400" dist="76200" dir="2700000" algn="tl" rotWithShape="0">
              <a:schemeClr val="accent1">
                <a:alpha val="2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cxnSp>
        <p:nvCxnSpPr>
          <p:cNvPr id="29" name="直接连接符 28"/>
          <p:cNvCxnSpPr/>
          <p:nvPr>
            <p:custDataLst>
              <p:tags r:id="rId17"/>
            </p:custDataLst>
          </p:nvPr>
        </p:nvCxnSpPr>
        <p:spPr>
          <a:xfrm flipH="1">
            <a:off x="4980463" y="2635892"/>
            <a:ext cx="0" cy="416073"/>
          </a:xfrm>
          <a:prstGeom prst="line">
            <a:avLst/>
          </a:prstGeom>
          <a:ln w="15875">
            <a:solidFill>
              <a:schemeClr val="accent1">
                <a:alpha val="99000"/>
              </a:schemeClr>
            </a:solidFill>
            <a:prstDash val="sysDot"/>
          </a:ln>
        </p:spPr>
        <p:style>
          <a:lnRef idx="1">
            <a:schemeClr val="accent1"/>
          </a:lnRef>
          <a:fillRef idx="0">
            <a:schemeClr val="accent1"/>
          </a:fillRef>
          <a:effectRef idx="0">
            <a:schemeClr val="accent1"/>
          </a:effectRef>
          <a:fontRef idx="minor">
            <a:schemeClr val="tx1"/>
          </a:fontRef>
        </p:style>
      </p:cxnSp>
      <p:sp>
        <p:nvSpPr>
          <p:cNvPr id="25" name="标题"/>
          <p:cNvSpPr txBox="1"/>
          <p:nvPr>
            <p:custDataLst>
              <p:tags r:id="rId18"/>
            </p:custDataLst>
          </p:nvPr>
        </p:nvSpPr>
        <p:spPr>
          <a:xfrm>
            <a:off x="4269186" y="1364400"/>
            <a:ext cx="1421582" cy="67958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spc="300">
                <a:latin typeface="+mj-ea"/>
                <a:ea typeface="+mj-ea"/>
              </a:rPr>
              <a:t>添加标题</a:t>
            </a:r>
            <a:endParaRPr lang="zh-CN" altLang="en-US" sz="2000" b="1" spc="300">
              <a:latin typeface="+mj-ea"/>
              <a:ea typeface="+mj-ea"/>
            </a:endParaRPr>
          </a:p>
        </p:txBody>
      </p:sp>
      <p:sp>
        <p:nvSpPr>
          <p:cNvPr id="26" name="正文"/>
          <p:cNvSpPr txBox="1"/>
          <p:nvPr>
            <p:custDataLst>
              <p:tags r:id="rId19"/>
            </p:custDataLst>
          </p:nvPr>
        </p:nvSpPr>
        <p:spPr>
          <a:xfrm>
            <a:off x="4269186" y="2076900"/>
            <a:ext cx="1421582" cy="66228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rPr>
              <a:t>性别：男</a:t>
            </a:r>
            <a:endParaRPr lang="zh-CN" altLang="en-US" sz="1200" spc="150">
              <a:solidFill>
                <a:schemeClr val="tx1">
                  <a:lumMod val="65000"/>
                  <a:lumOff val="35000"/>
                </a:schemeClr>
              </a:solidFill>
              <a:latin typeface="+mn-ea"/>
            </a:endParaRPr>
          </a:p>
        </p:txBody>
      </p:sp>
      <p:sp>
        <p:nvSpPr>
          <p:cNvPr id="37" name="Freeform 488"/>
          <p:cNvSpPr/>
          <p:nvPr>
            <p:custDataLst>
              <p:tags r:id="rId20"/>
            </p:custDataLst>
          </p:nvPr>
        </p:nvSpPr>
        <p:spPr>
          <a:xfrm>
            <a:off x="5322341" y="3761215"/>
            <a:ext cx="717320" cy="819171"/>
          </a:xfrm>
          <a:custGeom>
            <a:gdLst>
              <a:gd name="connsiteX0" fmla="*/ 534844 w 1166285"/>
              <a:gd name="connsiteY0" fmla="*/ 11393 h 1315046"/>
              <a:gd name="connsiteX1" fmla="*/ 59701 w 1166285"/>
              <a:gd name="connsiteY1" fmla="*/ 248964 h 1315046"/>
              <a:gd name="connsiteX2" fmla="*/ 0 w 1166285"/>
              <a:gd name="connsiteY2" fmla="*/ 345563 h 1315046"/>
              <a:gd name="connsiteX3" fmla="*/ 0 w 1166285"/>
              <a:gd name="connsiteY3" fmla="*/ 969484 h 1315046"/>
              <a:gd name="connsiteX4" fmla="*/ 59701 w 1166285"/>
              <a:gd name="connsiteY4" fmla="*/ 1066083 h 1315046"/>
              <a:gd name="connsiteX5" fmla="*/ 534844 w 1166285"/>
              <a:gd name="connsiteY5" fmla="*/ 1303654 h 1315046"/>
              <a:gd name="connsiteX6" fmla="*/ 631443 w 1166285"/>
              <a:gd name="connsiteY6" fmla="*/ 1303654 h 1315046"/>
              <a:gd name="connsiteX7" fmla="*/ 1106584 w 1166285"/>
              <a:gd name="connsiteY7" fmla="*/ 1066083 h 1315046"/>
              <a:gd name="connsiteX8" fmla="*/ 1166285 w 1166285"/>
              <a:gd name="connsiteY8" fmla="*/ 969484 h 1315046"/>
              <a:gd name="connsiteX9" fmla="*/ 1166285 w 1166285"/>
              <a:gd name="connsiteY9" fmla="*/ 345562 h 1315046"/>
              <a:gd name="connsiteX10" fmla="*/ 1106584 w 1166285"/>
              <a:gd name="connsiteY10" fmla="*/ 248964 h 1315046"/>
              <a:gd name="connsiteX11" fmla="*/ 631443 w 1166285"/>
              <a:gd name="connsiteY11" fmla="*/ 11393 h 1315046"/>
              <a:gd name="connsiteX12" fmla="*/ 534844 w 1166285"/>
              <a:gd name="connsiteY12" fmla="*/ 11393 h 1315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6285" h="1315046">
                <a:moveTo>
                  <a:pt x="534844" y="11393"/>
                </a:moveTo>
                <a:lnTo>
                  <a:pt x="59701" y="248964"/>
                </a:lnTo>
                <a:cubicBezTo>
                  <a:pt x="23104" y="267263"/>
                  <a:pt x="0" y="304646"/>
                  <a:pt x="0" y="345563"/>
                </a:cubicBezTo>
                <a:lnTo>
                  <a:pt x="0" y="969484"/>
                </a:lnTo>
                <a:cubicBezTo>
                  <a:pt x="0" y="1010401"/>
                  <a:pt x="23104" y="1047784"/>
                  <a:pt x="59701" y="1066083"/>
                </a:cubicBezTo>
                <a:lnTo>
                  <a:pt x="534844" y="1303654"/>
                </a:lnTo>
                <a:cubicBezTo>
                  <a:pt x="565224" y="1318844"/>
                  <a:pt x="601062" y="1318844"/>
                  <a:pt x="631443" y="1303654"/>
                </a:cubicBezTo>
                <a:lnTo>
                  <a:pt x="1106584" y="1066083"/>
                </a:lnTo>
                <a:cubicBezTo>
                  <a:pt x="1143181" y="1047784"/>
                  <a:pt x="1166285" y="1010401"/>
                  <a:pt x="1166285" y="969484"/>
                </a:cubicBezTo>
                <a:lnTo>
                  <a:pt x="1166285" y="345562"/>
                </a:lnTo>
                <a:cubicBezTo>
                  <a:pt x="1166285" y="304646"/>
                  <a:pt x="1143181" y="267263"/>
                  <a:pt x="1106584" y="248964"/>
                </a:cubicBezTo>
                <a:lnTo>
                  <a:pt x="631443" y="11393"/>
                </a:lnTo>
                <a:cubicBezTo>
                  <a:pt x="601062" y="-3797"/>
                  <a:pt x="565224" y="-3797"/>
                  <a:pt x="534844" y="11393"/>
                </a:cubicBezTo>
              </a:path>
            </a:pathLst>
          </a:custGeom>
          <a:gradFill>
            <a:gsLst>
              <a:gs pos="0">
                <a:schemeClr val="accent4">
                  <a:lumMod val="60000"/>
                  <a:lumOff val="40000"/>
                </a:schemeClr>
              </a:gs>
              <a:gs pos="99000">
                <a:schemeClr val="accent4"/>
              </a:gs>
            </a:gsLst>
            <a:lin ang="2700000" scaled="0"/>
          </a:gradFill>
          <a:ln w="9525" cap="flat">
            <a:noFill/>
            <a:prstDash val="solid"/>
            <a:miter/>
          </a:ln>
          <a:effectLst>
            <a:outerShdw blurRad="330200" dist="114300" dir="2700000" algn="tl" rotWithShape="0">
              <a:schemeClr val="accent4">
                <a:alpha val="15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序号"/>
          <p:cNvSpPr txBox="1"/>
          <p:nvPr>
            <p:custDataLst>
              <p:tags r:id="rId21"/>
            </p:custDataLst>
          </p:nvPr>
        </p:nvSpPr>
        <p:spPr>
          <a:xfrm>
            <a:off x="5432427" y="3942856"/>
            <a:ext cx="496796" cy="456037"/>
          </a:xfrm>
          <a:prstGeom prst="rect">
            <a:avLst/>
          </a:prstGeom>
          <a:noFill/>
        </p:spPr>
        <p:txBody>
          <a:bodyPr wrap="square" lIns="0" tIns="0" rIns="0" bIns="0" rtlCol="0" anchor="ctr">
            <a:normAutofit/>
          </a:bodyPr>
          <a:lstStyle>
            <a:defPPr>
              <a:defRPr lang="zh-CN"/>
            </a:defPPr>
            <a:lvl1pPr marL="0" algn="ctr" defTabSz="914400" rtl="0" eaLnBrk="1" latinLnBrk="0" hangingPunct="1">
              <a:defRPr sz="2400" b="1" kern="1200">
                <a:gradFill>
                  <a:gsLst>
                    <a:gs pos="39000">
                      <a:srgbClr val="FFFFFF"/>
                    </a:gs>
                    <a:gs pos="100000">
                      <a:srgbClr val="FFFFFF">
                        <a:alpha val="80000"/>
                      </a:srgbClr>
                    </a:gs>
                  </a:gsLst>
                  <a:lin ang="5400000" scaled="0"/>
                </a:gradFill>
                <a:effectLst>
                  <a:outerShdw blurRad="101600" sx="102000" sy="102000" algn="ctr" rotWithShape="0">
                    <a:schemeClr val="accent4">
                      <a:alpha val="48000"/>
                    </a:scheme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04</a:t>
            </a:r>
            <a:endParaRPr lang="en-US"/>
          </a:p>
        </p:txBody>
      </p:sp>
      <p:cxnSp>
        <p:nvCxnSpPr>
          <p:cNvPr id="35" name="直接连接符 34"/>
          <p:cNvCxnSpPr/>
          <p:nvPr>
            <p:custDataLst>
              <p:tags r:id="rId22"/>
            </p:custDataLst>
          </p:nvPr>
        </p:nvCxnSpPr>
        <p:spPr>
          <a:xfrm flipH="1">
            <a:off x="5680732" y="4580743"/>
            <a:ext cx="0" cy="416073"/>
          </a:xfrm>
          <a:prstGeom prst="line">
            <a:avLst/>
          </a:prstGeom>
          <a:ln w="15875">
            <a:solidFill>
              <a:schemeClr val="accent4">
                <a:alpha val="99000"/>
              </a:schemeClr>
            </a:solidFill>
            <a:prstDash val="sysDot"/>
          </a:ln>
        </p:spPr>
        <p:style>
          <a:lnRef idx="1">
            <a:schemeClr val="accent1"/>
          </a:lnRef>
          <a:fillRef idx="0">
            <a:schemeClr val="accent1"/>
          </a:fillRef>
          <a:effectRef idx="0">
            <a:schemeClr val="accent1"/>
          </a:effectRef>
          <a:fontRef idx="minor">
            <a:schemeClr val="tx1"/>
          </a:fontRef>
        </p:style>
      </p:cxnSp>
      <p:sp>
        <p:nvSpPr>
          <p:cNvPr id="36" name="椭圆 35"/>
          <p:cNvSpPr>
            <a:spLocks noChangeAspect="1"/>
          </p:cNvSpPr>
          <p:nvPr>
            <p:custDataLst>
              <p:tags r:id="rId23"/>
            </p:custDataLst>
          </p:nvPr>
        </p:nvSpPr>
        <p:spPr>
          <a:xfrm>
            <a:off x="5637309" y="4920174"/>
            <a:ext cx="86682" cy="86682"/>
          </a:xfrm>
          <a:prstGeom prst="ellipse">
            <a:avLst/>
          </a:prstGeom>
          <a:gradFill>
            <a:gsLst>
              <a:gs pos="0">
                <a:schemeClr val="accent4">
                  <a:lumMod val="75000"/>
                </a:schemeClr>
              </a:gs>
              <a:gs pos="100000">
                <a:schemeClr val="accent4"/>
              </a:gs>
            </a:gsLst>
            <a:lin ang="2700000" scaled="0"/>
          </a:gradFill>
          <a:ln w="9525" cap="flat">
            <a:solidFill>
              <a:schemeClr val="accent4">
                <a:lumMod val="60000"/>
                <a:lumOff val="40000"/>
              </a:schemeClr>
            </a:solidFill>
            <a:prstDash val="solid"/>
            <a:miter/>
          </a:ln>
          <a:effectLst>
            <a:outerShdw blurRad="152400" dist="76200" dir="2700000" algn="tl" rotWithShape="0">
              <a:schemeClr val="accent1">
                <a:alpha val="2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32" name="标题"/>
          <p:cNvSpPr txBox="1"/>
          <p:nvPr>
            <p:custDataLst>
              <p:tags r:id="rId24"/>
            </p:custDataLst>
          </p:nvPr>
        </p:nvSpPr>
        <p:spPr>
          <a:xfrm>
            <a:off x="5013489" y="4694498"/>
            <a:ext cx="1421582" cy="67958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spc="300">
                <a:latin typeface="+mj-ea"/>
                <a:ea typeface="+mj-ea"/>
              </a:rPr>
              <a:t>添加标题</a:t>
            </a:r>
            <a:endParaRPr lang="zh-CN" altLang="en-US" sz="2000" b="1" spc="300">
              <a:latin typeface="+mj-ea"/>
              <a:ea typeface="+mj-ea"/>
            </a:endParaRPr>
          </a:p>
        </p:txBody>
      </p:sp>
      <p:sp>
        <p:nvSpPr>
          <p:cNvPr id="33" name="正文"/>
          <p:cNvSpPr txBox="1"/>
          <p:nvPr>
            <p:custDataLst>
              <p:tags r:id="rId25"/>
            </p:custDataLst>
          </p:nvPr>
        </p:nvSpPr>
        <p:spPr>
          <a:xfrm>
            <a:off x="5013489" y="5406999"/>
            <a:ext cx="1421582" cy="77100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rPr>
              <a:t>职业：建筑工人</a:t>
            </a:r>
            <a:endParaRPr lang="zh-CN" altLang="en-US" sz="1200" spc="150">
              <a:solidFill>
                <a:schemeClr val="tx1">
                  <a:lumMod val="65000"/>
                  <a:lumOff val="35000"/>
                </a:schemeClr>
              </a:solidFill>
              <a:latin typeface="+mn-ea"/>
            </a:endParaRPr>
          </a:p>
        </p:txBody>
      </p:sp>
      <p:sp>
        <p:nvSpPr>
          <p:cNvPr id="46" name="Freeform 488"/>
          <p:cNvSpPr/>
          <p:nvPr>
            <p:custDataLst>
              <p:tags r:id="rId26"/>
            </p:custDataLst>
          </p:nvPr>
        </p:nvSpPr>
        <p:spPr>
          <a:xfrm>
            <a:off x="6109455" y="3052384"/>
            <a:ext cx="717320" cy="819171"/>
          </a:xfrm>
          <a:custGeom>
            <a:gdLst>
              <a:gd name="connsiteX0" fmla="*/ 534844 w 1166285"/>
              <a:gd name="connsiteY0" fmla="*/ 11393 h 1315046"/>
              <a:gd name="connsiteX1" fmla="*/ 59701 w 1166285"/>
              <a:gd name="connsiteY1" fmla="*/ 248964 h 1315046"/>
              <a:gd name="connsiteX2" fmla="*/ 0 w 1166285"/>
              <a:gd name="connsiteY2" fmla="*/ 345563 h 1315046"/>
              <a:gd name="connsiteX3" fmla="*/ 0 w 1166285"/>
              <a:gd name="connsiteY3" fmla="*/ 969484 h 1315046"/>
              <a:gd name="connsiteX4" fmla="*/ 59701 w 1166285"/>
              <a:gd name="connsiteY4" fmla="*/ 1066083 h 1315046"/>
              <a:gd name="connsiteX5" fmla="*/ 534844 w 1166285"/>
              <a:gd name="connsiteY5" fmla="*/ 1303654 h 1315046"/>
              <a:gd name="connsiteX6" fmla="*/ 631443 w 1166285"/>
              <a:gd name="connsiteY6" fmla="*/ 1303654 h 1315046"/>
              <a:gd name="connsiteX7" fmla="*/ 1106584 w 1166285"/>
              <a:gd name="connsiteY7" fmla="*/ 1066083 h 1315046"/>
              <a:gd name="connsiteX8" fmla="*/ 1166285 w 1166285"/>
              <a:gd name="connsiteY8" fmla="*/ 969484 h 1315046"/>
              <a:gd name="connsiteX9" fmla="*/ 1166285 w 1166285"/>
              <a:gd name="connsiteY9" fmla="*/ 345562 h 1315046"/>
              <a:gd name="connsiteX10" fmla="*/ 1106584 w 1166285"/>
              <a:gd name="connsiteY10" fmla="*/ 248964 h 1315046"/>
              <a:gd name="connsiteX11" fmla="*/ 631443 w 1166285"/>
              <a:gd name="connsiteY11" fmla="*/ 11393 h 1315046"/>
              <a:gd name="connsiteX12" fmla="*/ 534844 w 1166285"/>
              <a:gd name="connsiteY12" fmla="*/ 11393 h 1315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6285" h="1315046">
                <a:moveTo>
                  <a:pt x="534844" y="11393"/>
                </a:moveTo>
                <a:lnTo>
                  <a:pt x="59701" y="248964"/>
                </a:lnTo>
                <a:cubicBezTo>
                  <a:pt x="23104" y="267263"/>
                  <a:pt x="0" y="304646"/>
                  <a:pt x="0" y="345563"/>
                </a:cubicBezTo>
                <a:lnTo>
                  <a:pt x="0" y="969484"/>
                </a:lnTo>
                <a:cubicBezTo>
                  <a:pt x="0" y="1010401"/>
                  <a:pt x="23104" y="1047784"/>
                  <a:pt x="59701" y="1066083"/>
                </a:cubicBezTo>
                <a:lnTo>
                  <a:pt x="534844" y="1303654"/>
                </a:lnTo>
                <a:cubicBezTo>
                  <a:pt x="565224" y="1318844"/>
                  <a:pt x="601062" y="1318844"/>
                  <a:pt x="631443" y="1303654"/>
                </a:cubicBezTo>
                <a:lnTo>
                  <a:pt x="1106584" y="1066083"/>
                </a:lnTo>
                <a:cubicBezTo>
                  <a:pt x="1143181" y="1047784"/>
                  <a:pt x="1166285" y="1010401"/>
                  <a:pt x="1166285" y="969484"/>
                </a:cubicBezTo>
                <a:lnTo>
                  <a:pt x="1166285" y="345562"/>
                </a:lnTo>
                <a:cubicBezTo>
                  <a:pt x="1166285" y="304646"/>
                  <a:pt x="1143181" y="267263"/>
                  <a:pt x="1106584" y="248964"/>
                </a:cubicBezTo>
                <a:lnTo>
                  <a:pt x="631443" y="11393"/>
                </a:lnTo>
                <a:cubicBezTo>
                  <a:pt x="601062" y="-3797"/>
                  <a:pt x="565224" y="-3797"/>
                  <a:pt x="534844" y="11393"/>
                </a:cubicBezTo>
              </a:path>
            </a:pathLst>
          </a:custGeom>
          <a:gradFill>
            <a:gsLst>
              <a:gs pos="0">
                <a:schemeClr val="accent1">
                  <a:lumMod val="60000"/>
                  <a:lumOff val="40000"/>
                </a:schemeClr>
              </a:gs>
              <a:gs pos="100000">
                <a:schemeClr val="accent1"/>
              </a:gs>
            </a:gsLst>
            <a:lin ang="2700000" scaled="0"/>
          </a:gradFill>
          <a:ln w="9525" cap="flat">
            <a:noFill/>
            <a:prstDash val="solid"/>
            <a:miter/>
          </a:ln>
          <a:effectLst>
            <a:outerShdw blurRad="330200" dist="114300" dir="2700000" algn="tl" rotWithShape="0">
              <a:schemeClr val="accent1">
                <a:alpha val="15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序号"/>
          <p:cNvSpPr txBox="1"/>
          <p:nvPr>
            <p:custDataLst>
              <p:tags r:id="rId27"/>
            </p:custDataLst>
          </p:nvPr>
        </p:nvSpPr>
        <p:spPr>
          <a:xfrm>
            <a:off x="6219541" y="3233414"/>
            <a:ext cx="496796" cy="456037"/>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400" b="1">
                <a:gradFill>
                  <a:gsLst>
                    <a:gs pos="39000">
                      <a:srgbClr val="FFFFFF"/>
                    </a:gs>
                    <a:gs pos="100000">
                      <a:srgbClr val="FFFFFF">
                        <a:alpha val="80000"/>
                      </a:srgbClr>
                    </a:gs>
                  </a:gsLst>
                  <a:lin ang="5400000" scaled="0"/>
                </a:gradFill>
                <a:effectLst>
                  <a:outerShdw blurRad="101600" sx="102000" sy="102000" algn="ctr" rotWithShape="0">
                    <a:schemeClr val="accent1">
                      <a:alpha val="48000"/>
                    </a:schemeClr>
                  </a:outerShdw>
                </a:effectLst>
                <a:latin typeface="+mj-ea"/>
                <a:ea typeface="+mj-ea"/>
              </a:rPr>
              <a:t>05</a:t>
            </a:r>
            <a:endParaRPr lang="en-US" sz="2400" b="1">
              <a:gradFill>
                <a:gsLst>
                  <a:gs pos="39000">
                    <a:srgbClr val="FFFFFF"/>
                  </a:gs>
                  <a:gs pos="100000">
                    <a:srgbClr val="FFFFFF">
                      <a:alpha val="80000"/>
                    </a:srgbClr>
                  </a:gs>
                </a:gsLst>
                <a:lin ang="5400000" scaled="0"/>
              </a:gradFill>
              <a:effectLst>
                <a:outerShdw blurRad="101600" sx="102000" sy="102000" algn="ctr" rotWithShape="0">
                  <a:schemeClr val="accent1">
                    <a:alpha val="48000"/>
                  </a:schemeClr>
                </a:outerShdw>
              </a:effectLst>
              <a:latin typeface="+mj-ea"/>
              <a:ea typeface="+mj-ea"/>
            </a:endParaRPr>
          </a:p>
        </p:txBody>
      </p:sp>
      <p:sp>
        <p:nvSpPr>
          <p:cNvPr id="44" name="椭圆 43"/>
          <p:cNvSpPr>
            <a:spLocks noChangeAspect="1"/>
          </p:cNvSpPr>
          <p:nvPr>
            <p:custDataLst>
              <p:tags r:id="rId28"/>
            </p:custDataLst>
          </p:nvPr>
        </p:nvSpPr>
        <p:spPr>
          <a:xfrm>
            <a:off x="6424423" y="2592469"/>
            <a:ext cx="86682" cy="86682"/>
          </a:xfrm>
          <a:prstGeom prst="ellipse">
            <a:avLst/>
          </a:prstGeom>
          <a:gradFill>
            <a:gsLst>
              <a:gs pos="0">
                <a:schemeClr val="accent1">
                  <a:lumMod val="75000"/>
                </a:schemeClr>
              </a:gs>
              <a:gs pos="100000">
                <a:schemeClr val="accent1"/>
              </a:gs>
            </a:gsLst>
            <a:lin ang="2700000" scaled="0"/>
          </a:gradFill>
          <a:ln w="9525" cap="flat">
            <a:solidFill>
              <a:schemeClr val="accent1">
                <a:lumMod val="60000"/>
                <a:lumOff val="40000"/>
              </a:schemeClr>
            </a:solidFill>
            <a:prstDash val="solid"/>
            <a:miter/>
          </a:ln>
          <a:effectLst>
            <a:outerShdw blurRad="152400" dist="76200" dir="2700000" algn="tl" rotWithShape="0">
              <a:schemeClr val="accent1">
                <a:alpha val="2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cxnSp>
        <p:nvCxnSpPr>
          <p:cNvPr id="45" name="直接连接符 44"/>
          <p:cNvCxnSpPr/>
          <p:nvPr>
            <p:custDataLst>
              <p:tags r:id="rId29"/>
            </p:custDataLst>
          </p:nvPr>
        </p:nvCxnSpPr>
        <p:spPr>
          <a:xfrm flipH="1">
            <a:off x="6467846" y="2635892"/>
            <a:ext cx="0" cy="416073"/>
          </a:xfrm>
          <a:prstGeom prst="line">
            <a:avLst/>
          </a:prstGeom>
          <a:ln w="15875">
            <a:solidFill>
              <a:schemeClr val="accent1">
                <a:alpha val="99000"/>
              </a:schemeClr>
            </a:solidFill>
            <a:prstDash val="sysDot"/>
          </a:ln>
        </p:spPr>
        <p:style>
          <a:lnRef idx="1">
            <a:schemeClr val="accent1"/>
          </a:lnRef>
          <a:fillRef idx="0">
            <a:schemeClr val="accent1"/>
          </a:fillRef>
          <a:effectRef idx="0">
            <a:schemeClr val="accent1"/>
          </a:effectRef>
          <a:fontRef idx="minor">
            <a:schemeClr val="tx1"/>
          </a:fontRef>
        </p:style>
      </p:cxnSp>
      <p:sp>
        <p:nvSpPr>
          <p:cNvPr id="41" name="标题"/>
          <p:cNvSpPr txBox="1"/>
          <p:nvPr>
            <p:custDataLst>
              <p:tags r:id="rId30"/>
            </p:custDataLst>
          </p:nvPr>
        </p:nvSpPr>
        <p:spPr>
          <a:xfrm>
            <a:off x="5757180" y="1364400"/>
            <a:ext cx="1421582" cy="67958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spc="300">
                <a:latin typeface="+mj-ea"/>
                <a:ea typeface="+mj-ea"/>
              </a:rPr>
              <a:t>添加标题</a:t>
            </a:r>
            <a:endParaRPr lang="zh-CN" altLang="en-US" sz="2000" b="1" spc="300">
              <a:latin typeface="+mj-ea"/>
              <a:ea typeface="+mj-ea"/>
            </a:endParaRPr>
          </a:p>
        </p:txBody>
      </p:sp>
      <p:sp>
        <p:nvSpPr>
          <p:cNvPr id="42" name="正文"/>
          <p:cNvSpPr txBox="1"/>
          <p:nvPr>
            <p:custDataLst>
              <p:tags r:id="rId31"/>
            </p:custDataLst>
          </p:nvPr>
        </p:nvSpPr>
        <p:spPr>
          <a:xfrm>
            <a:off x="5757180" y="2076900"/>
            <a:ext cx="1421582" cy="66228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rPr>
              <a:t>病史：右肩关节疼痛，活动受限</a:t>
            </a:r>
            <a:endParaRPr lang="zh-CN" altLang="en-US" sz="1200" spc="150">
              <a:solidFill>
                <a:schemeClr val="tx1">
                  <a:lumMod val="65000"/>
                  <a:lumOff val="35000"/>
                </a:schemeClr>
              </a:solidFill>
              <a:latin typeface="+mn-ea"/>
            </a:endParaRPr>
          </a:p>
        </p:txBody>
      </p:sp>
      <p:sp>
        <p:nvSpPr>
          <p:cNvPr id="55" name="Freeform 488"/>
          <p:cNvSpPr/>
          <p:nvPr>
            <p:custDataLst>
              <p:tags r:id="rId32"/>
            </p:custDataLst>
          </p:nvPr>
        </p:nvSpPr>
        <p:spPr>
          <a:xfrm>
            <a:off x="6809724" y="3761215"/>
            <a:ext cx="717320" cy="819171"/>
          </a:xfrm>
          <a:custGeom>
            <a:gdLst>
              <a:gd name="connsiteX0" fmla="*/ 534844 w 1166285"/>
              <a:gd name="connsiteY0" fmla="*/ 11393 h 1315046"/>
              <a:gd name="connsiteX1" fmla="*/ 59701 w 1166285"/>
              <a:gd name="connsiteY1" fmla="*/ 248964 h 1315046"/>
              <a:gd name="connsiteX2" fmla="*/ 0 w 1166285"/>
              <a:gd name="connsiteY2" fmla="*/ 345563 h 1315046"/>
              <a:gd name="connsiteX3" fmla="*/ 0 w 1166285"/>
              <a:gd name="connsiteY3" fmla="*/ 969484 h 1315046"/>
              <a:gd name="connsiteX4" fmla="*/ 59701 w 1166285"/>
              <a:gd name="connsiteY4" fmla="*/ 1066083 h 1315046"/>
              <a:gd name="connsiteX5" fmla="*/ 534844 w 1166285"/>
              <a:gd name="connsiteY5" fmla="*/ 1303654 h 1315046"/>
              <a:gd name="connsiteX6" fmla="*/ 631443 w 1166285"/>
              <a:gd name="connsiteY6" fmla="*/ 1303654 h 1315046"/>
              <a:gd name="connsiteX7" fmla="*/ 1106584 w 1166285"/>
              <a:gd name="connsiteY7" fmla="*/ 1066083 h 1315046"/>
              <a:gd name="connsiteX8" fmla="*/ 1166285 w 1166285"/>
              <a:gd name="connsiteY8" fmla="*/ 969484 h 1315046"/>
              <a:gd name="connsiteX9" fmla="*/ 1166285 w 1166285"/>
              <a:gd name="connsiteY9" fmla="*/ 345562 h 1315046"/>
              <a:gd name="connsiteX10" fmla="*/ 1106584 w 1166285"/>
              <a:gd name="connsiteY10" fmla="*/ 248964 h 1315046"/>
              <a:gd name="connsiteX11" fmla="*/ 631443 w 1166285"/>
              <a:gd name="connsiteY11" fmla="*/ 11393 h 1315046"/>
              <a:gd name="connsiteX12" fmla="*/ 534844 w 1166285"/>
              <a:gd name="connsiteY12" fmla="*/ 11393 h 1315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6285" h="1315046">
                <a:moveTo>
                  <a:pt x="534844" y="11393"/>
                </a:moveTo>
                <a:lnTo>
                  <a:pt x="59701" y="248964"/>
                </a:lnTo>
                <a:cubicBezTo>
                  <a:pt x="23104" y="267263"/>
                  <a:pt x="0" y="304646"/>
                  <a:pt x="0" y="345563"/>
                </a:cubicBezTo>
                <a:lnTo>
                  <a:pt x="0" y="969484"/>
                </a:lnTo>
                <a:cubicBezTo>
                  <a:pt x="0" y="1010401"/>
                  <a:pt x="23104" y="1047784"/>
                  <a:pt x="59701" y="1066083"/>
                </a:cubicBezTo>
                <a:lnTo>
                  <a:pt x="534844" y="1303654"/>
                </a:lnTo>
                <a:cubicBezTo>
                  <a:pt x="565224" y="1318844"/>
                  <a:pt x="601062" y="1318844"/>
                  <a:pt x="631443" y="1303654"/>
                </a:cubicBezTo>
                <a:lnTo>
                  <a:pt x="1106584" y="1066083"/>
                </a:lnTo>
                <a:cubicBezTo>
                  <a:pt x="1143181" y="1047784"/>
                  <a:pt x="1166285" y="1010401"/>
                  <a:pt x="1166285" y="969484"/>
                </a:cubicBezTo>
                <a:lnTo>
                  <a:pt x="1166285" y="345562"/>
                </a:lnTo>
                <a:cubicBezTo>
                  <a:pt x="1166285" y="304646"/>
                  <a:pt x="1143181" y="267263"/>
                  <a:pt x="1106584" y="248964"/>
                </a:cubicBezTo>
                <a:lnTo>
                  <a:pt x="631443" y="11393"/>
                </a:lnTo>
                <a:cubicBezTo>
                  <a:pt x="601062" y="-3797"/>
                  <a:pt x="565224" y="-3797"/>
                  <a:pt x="534844" y="11393"/>
                </a:cubicBezTo>
              </a:path>
            </a:pathLst>
          </a:custGeom>
          <a:gradFill>
            <a:gsLst>
              <a:gs pos="0">
                <a:schemeClr val="accent4">
                  <a:lumMod val="60000"/>
                  <a:lumOff val="40000"/>
                </a:schemeClr>
              </a:gs>
              <a:gs pos="99000">
                <a:schemeClr val="accent4"/>
              </a:gs>
            </a:gsLst>
            <a:lin ang="2700000" scaled="0"/>
          </a:gradFill>
          <a:ln w="9525" cap="flat">
            <a:noFill/>
            <a:prstDash val="solid"/>
            <a:miter/>
          </a:ln>
          <a:effectLst>
            <a:outerShdw blurRad="330200" dist="114300" dir="2700000" algn="tl" rotWithShape="0">
              <a:schemeClr val="accent4">
                <a:alpha val="15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序号"/>
          <p:cNvSpPr txBox="1"/>
          <p:nvPr>
            <p:custDataLst>
              <p:tags r:id="rId33"/>
            </p:custDataLst>
          </p:nvPr>
        </p:nvSpPr>
        <p:spPr>
          <a:xfrm>
            <a:off x="6919809" y="3942856"/>
            <a:ext cx="496796" cy="456037"/>
          </a:xfrm>
          <a:prstGeom prst="rect">
            <a:avLst/>
          </a:prstGeom>
          <a:noFill/>
        </p:spPr>
        <p:txBody>
          <a:bodyPr wrap="square" lIns="0" tIns="0" rIns="0" bIns="0" rtlCol="0" anchor="ctr">
            <a:normAutofit/>
          </a:bodyPr>
          <a:lstStyle>
            <a:defPPr>
              <a:defRPr lang="zh-CN"/>
            </a:defPPr>
            <a:lvl1pPr marL="0" algn="ctr" defTabSz="914400" rtl="0" eaLnBrk="1" latinLnBrk="0" hangingPunct="1">
              <a:defRPr sz="2400" b="1" kern="1200">
                <a:gradFill>
                  <a:gsLst>
                    <a:gs pos="39000">
                      <a:srgbClr val="FFFFFF"/>
                    </a:gs>
                    <a:gs pos="100000">
                      <a:srgbClr val="FFFFFF">
                        <a:alpha val="80000"/>
                      </a:srgbClr>
                    </a:gs>
                  </a:gsLst>
                  <a:lin ang="5400000" scaled="0"/>
                </a:gradFill>
                <a:effectLst>
                  <a:outerShdw blurRad="101600" sx="102000" sy="102000" algn="ctr" rotWithShape="0">
                    <a:schemeClr val="accent4">
                      <a:alpha val="48000"/>
                    </a:scheme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06</a:t>
            </a:r>
            <a:endParaRPr lang="en-US"/>
          </a:p>
        </p:txBody>
      </p:sp>
      <p:cxnSp>
        <p:nvCxnSpPr>
          <p:cNvPr id="53" name="直接连接符 52"/>
          <p:cNvCxnSpPr/>
          <p:nvPr>
            <p:custDataLst>
              <p:tags r:id="rId34"/>
            </p:custDataLst>
          </p:nvPr>
        </p:nvCxnSpPr>
        <p:spPr>
          <a:xfrm flipH="1">
            <a:off x="7168726" y="4580743"/>
            <a:ext cx="0" cy="416073"/>
          </a:xfrm>
          <a:prstGeom prst="line">
            <a:avLst/>
          </a:prstGeom>
          <a:ln w="15875">
            <a:solidFill>
              <a:schemeClr val="accent4">
                <a:alpha val="99000"/>
              </a:schemeClr>
            </a:solidFill>
            <a:prstDash val="sysDot"/>
          </a:ln>
        </p:spPr>
        <p:style>
          <a:lnRef idx="1">
            <a:schemeClr val="accent1"/>
          </a:lnRef>
          <a:fillRef idx="0">
            <a:schemeClr val="accent1"/>
          </a:fillRef>
          <a:effectRef idx="0">
            <a:schemeClr val="accent1"/>
          </a:effectRef>
          <a:fontRef idx="minor">
            <a:schemeClr val="tx1"/>
          </a:fontRef>
        </p:style>
      </p:cxnSp>
      <p:sp>
        <p:nvSpPr>
          <p:cNvPr id="54" name="椭圆 53"/>
          <p:cNvSpPr>
            <a:spLocks noChangeAspect="1"/>
          </p:cNvSpPr>
          <p:nvPr>
            <p:custDataLst>
              <p:tags r:id="rId35"/>
            </p:custDataLst>
          </p:nvPr>
        </p:nvSpPr>
        <p:spPr>
          <a:xfrm>
            <a:off x="7125303" y="4920174"/>
            <a:ext cx="86682" cy="86682"/>
          </a:xfrm>
          <a:prstGeom prst="ellipse">
            <a:avLst/>
          </a:prstGeom>
          <a:gradFill>
            <a:gsLst>
              <a:gs pos="0">
                <a:schemeClr val="accent4">
                  <a:lumMod val="75000"/>
                </a:schemeClr>
              </a:gs>
              <a:gs pos="100000">
                <a:schemeClr val="accent4"/>
              </a:gs>
            </a:gsLst>
            <a:lin ang="2700000" scaled="0"/>
          </a:gradFill>
          <a:ln w="9525" cap="flat">
            <a:solidFill>
              <a:schemeClr val="accent4">
                <a:lumMod val="60000"/>
                <a:lumOff val="40000"/>
              </a:schemeClr>
            </a:solidFill>
            <a:prstDash val="solid"/>
            <a:miter/>
          </a:ln>
          <a:effectLst>
            <a:outerShdw blurRad="152400" dist="76200" dir="2700000" algn="tl" rotWithShape="0">
              <a:schemeClr val="accent1">
                <a:alpha val="2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50" name="标题"/>
          <p:cNvSpPr txBox="1"/>
          <p:nvPr>
            <p:custDataLst>
              <p:tags r:id="rId36"/>
            </p:custDataLst>
          </p:nvPr>
        </p:nvSpPr>
        <p:spPr>
          <a:xfrm>
            <a:off x="6500871" y="4694498"/>
            <a:ext cx="1421582" cy="67958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spc="300">
                <a:latin typeface="+mj-ea"/>
                <a:ea typeface="+mj-ea"/>
              </a:rPr>
              <a:t>添加标题</a:t>
            </a:r>
            <a:endParaRPr lang="zh-CN" altLang="en-US" sz="2000" b="1" spc="300">
              <a:latin typeface="+mj-ea"/>
              <a:ea typeface="+mj-ea"/>
            </a:endParaRPr>
          </a:p>
        </p:txBody>
      </p:sp>
      <p:sp>
        <p:nvSpPr>
          <p:cNvPr id="51" name="正文"/>
          <p:cNvSpPr txBox="1"/>
          <p:nvPr>
            <p:custDataLst>
              <p:tags r:id="rId37"/>
            </p:custDataLst>
          </p:nvPr>
        </p:nvSpPr>
        <p:spPr>
          <a:xfrm>
            <a:off x="6500871" y="5406999"/>
            <a:ext cx="1421582" cy="77100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rPr>
              <a:t>诊断：右肩关节病理性脱位</a:t>
            </a:r>
            <a:endParaRPr lang="zh-CN" altLang="en-US" sz="1200" spc="150">
              <a:solidFill>
                <a:schemeClr val="tx1">
                  <a:lumMod val="65000"/>
                  <a:lumOff val="35000"/>
                </a:schemeClr>
              </a:solidFill>
              <a:latin typeface="+mn-ea"/>
            </a:endParaRPr>
          </a:p>
        </p:txBody>
      </p:sp>
      <p:sp>
        <p:nvSpPr>
          <p:cNvPr id="64" name="Freeform 488"/>
          <p:cNvSpPr/>
          <p:nvPr>
            <p:custDataLst>
              <p:tags r:id="rId38"/>
            </p:custDataLst>
          </p:nvPr>
        </p:nvSpPr>
        <p:spPr>
          <a:xfrm>
            <a:off x="7596838" y="3052384"/>
            <a:ext cx="717320" cy="819171"/>
          </a:xfrm>
          <a:custGeom>
            <a:gdLst>
              <a:gd name="connsiteX0" fmla="*/ 534844 w 1166285"/>
              <a:gd name="connsiteY0" fmla="*/ 11393 h 1315046"/>
              <a:gd name="connsiteX1" fmla="*/ 59701 w 1166285"/>
              <a:gd name="connsiteY1" fmla="*/ 248964 h 1315046"/>
              <a:gd name="connsiteX2" fmla="*/ 0 w 1166285"/>
              <a:gd name="connsiteY2" fmla="*/ 345563 h 1315046"/>
              <a:gd name="connsiteX3" fmla="*/ 0 w 1166285"/>
              <a:gd name="connsiteY3" fmla="*/ 969484 h 1315046"/>
              <a:gd name="connsiteX4" fmla="*/ 59701 w 1166285"/>
              <a:gd name="connsiteY4" fmla="*/ 1066083 h 1315046"/>
              <a:gd name="connsiteX5" fmla="*/ 534844 w 1166285"/>
              <a:gd name="connsiteY5" fmla="*/ 1303654 h 1315046"/>
              <a:gd name="connsiteX6" fmla="*/ 631443 w 1166285"/>
              <a:gd name="connsiteY6" fmla="*/ 1303654 h 1315046"/>
              <a:gd name="connsiteX7" fmla="*/ 1106584 w 1166285"/>
              <a:gd name="connsiteY7" fmla="*/ 1066083 h 1315046"/>
              <a:gd name="connsiteX8" fmla="*/ 1166285 w 1166285"/>
              <a:gd name="connsiteY8" fmla="*/ 969484 h 1315046"/>
              <a:gd name="connsiteX9" fmla="*/ 1166285 w 1166285"/>
              <a:gd name="connsiteY9" fmla="*/ 345562 h 1315046"/>
              <a:gd name="connsiteX10" fmla="*/ 1106584 w 1166285"/>
              <a:gd name="connsiteY10" fmla="*/ 248964 h 1315046"/>
              <a:gd name="connsiteX11" fmla="*/ 631443 w 1166285"/>
              <a:gd name="connsiteY11" fmla="*/ 11393 h 1315046"/>
              <a:gd name="connsiteX12" fmla="*/ 534844 w 1166285"/>
              <a:gd name="connsiteY12" fmla="*/ 11393 h 1315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6285" h="1315046">
                <a:moveTo>
                  <a:pt x="534844" y="11393"/>
                </a:moveTo>
                <a:lnTo>
                  <a:pt x="59701" y="248964"/>
                </a:lnTo>
                <a:cubicBezTo>
                  <a:pt x="23104" y="267263"/>
                  <a:pt x="0" y="304646"/>
                  <a:pt x="0" y="345563"/>
                </a:cubicBezTo>
                <a:lnTo>
                  <a:pt x="0" y="969484"/>
                </a:lnTo>
                <a:cubicBezTo>
                  <a:pt x="0" y="1010401"/>
                  <a:pt x="23104" y="1047784"/>
                  <a:pt x="59701" y="1066083"/>
                </a:cubicBezTo>
                <a:lnTo>
                  <a:pt x="534844" y="1303654"/>
                </a:lnTo>
                <a:cubicBezTo>
                  <a:pt x="565224" y="1318844"/>
                  <a:pt x="601062" y="1318844"/>
                  <a:pt x="631443" y="1303654"/>
                </a:cubicBezTo>
                <a:lnTo>
                  <a:pt x="1106584" y="1066083"/>
                </a:lnTo>
                <a:cubicBezTo>
                  <a:pt x="1143181" y="1047784"/>
                  <a:pt x="1166285" y="1010401"/>
                  <a:pt x="1166285" y="969484"/>
                </a:cubicBezTo>
                <a:lnTo>
                  <a:pt x="1166285" y="345562"/>
                </a:lnTo>
                <a:cubicBezTo>
                  <a:pt x="1166285" y="304646"/>
                  <a:pt x="1143181" y="267263"/>
                  <a:pt x="1106584" y="248964"/>
                </a:cubicBezTo>
                <a:lnTo>
                  <a:pt x="631443" y="11393"/>
                </a:lnTo>
                <a:cubicBezTo>
                  <a:pt x="601062" y="-3797"/>
                  <a:pt x="565224" y="-3797"/>
                  <a:pt x="534844" y="11393"/>
                </a:cubicBezTo>
              </a:path>
            </a:pathLst>
          </a:custGeom>
          <a:gradFill>
            <a:gsLst>
              <a:gs pos="0">
                <a:schemeClr val="accent1">
                  <a:lumMod val="60000"/>
                  <a:lumOff val="40000"/>
                </a:schemeClr>
              </a:gs>
              <a:gs pos="100000">
                <a:schemeClr val="accent1"/>
              </a:gs>
            </a:gsLst>
            <a:lin ang="2700000" scaled="0"/>
          </a:gradFill>
          <a:ln w="9525" cap="flat">
            <a:noFill/>
            <a:prstDash val="solid"/>
            <a:miter/>
          </a:ln>
          <a:effectLst>
            <a:outerShdw blurRad="330200" dist="114300" dir="2700000" algn="tl" rotWithShape="0">
              <a:schemeClr val="accent1">
                <a:alpha val="15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序号"/>
          <p:cNvSpPr txBox="1"/>
          <p:nvPr>
            <p:custDataLst>
              <p:tags r:id="rId39"/>
            </p:custDataLst>
          </p:nvPr>
        </p:nvSpPr>
        <p:spPr>
          <a:xfrm>
            <a:off x="7707535" y="3233414"/>
            <a:ext cx="496796" cy="456037"/>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400" b="1">
                <a:gradFill>
                  <a:gsLst>
                    <a:gs pos="39000">
                      <a:srgbClr val="FFFFFF"/>
                    </a:gs>
                    <a:gs pos="100000">
                      <a:srgbClr val="FFFFFF">
                        <a:alpha val="80000"/>
                      </a:srgbClr>
                    </a:gs>
                  </a:gsLst>
                  <a:lin ang="5400000" scaled="0"/>
                </a:gradFill>
                <a:effectLst>
                  <a:outerShdw blurRad="101600" sx="102000" sy="102000" algn="ctr" rotWithShape="0">
                    <a:schemeClr val="accent1">
                      <a:alpha val="48000"/>
                    </a:schemeClr>
                  </a:outerShdw>
                </a:effectLst>
                <a:latin typeface="+mj-ea"/>
                <a:ea typeface="+mj-ea"/>
              </a:rPr>
              <a:t>07</a:t>
            </a:r>
            <a:endParaRPr lang="en-US" sz="2400" b="1">
              <a:gradFill>
                <a:gsLst>
                  <a:gs pos="39000">
                    <a:srgbClr val="FFFFFF"/>
                  </a:gs>
                  <a:gs pos="100000">
                    <a:srgbClr val="FFFFFF">
                      <a:alpha val="80000"/>
                    </a:srgbClr>
                  </a:gs>
                </a:gsLst>
                <a:lin ang="5400000" scaled="0"/>
              </a:gradFill>
              <a:effectLst>
                <a:outerShdw blurRad="101600" sx="102000" sy="102000" algn="ctr" rotWithShape="0">
                  <a:schemeClr val="accent1">
                    <a:alpha val="48000"/>
                  </a:schemeClr>
                </a:outerShdw>
              </a:effectLst>
              <a:latin typeface="+mj-ea"/>
              <a:ea typeface="+mj-ea"/>
            </a:endParaRPr>
          </a:p>
        </p:txBody>
      </p:sp>
      <p:sp>
        <p:nvSpPr>
          <p:cNvPr id="62" name="椭圆 61"/>
          <p:cNvSpPr>
            <a:spLocks noChangeAspect="1"/>
          </p:cNvSpPr>
          <p:nvPr>
            <p:custDataLst>
              <p:tags r:id="rId40"/>
            </p:custDataLst>
          </p:nvPr>
        </p:nvSpPr>
        <p:spPr>
          <a:xfrm>
            <a:off x="7912417" y="2592469"/>
            <a:ext cx="86682" cy="86682"/>
          </a:xfrm>
          <a:prstGeom prst="ellipse">
            <a:avLst/>
          </a:prstGeom>
          <a:gradFill>
            <a:gsLst>
              <a:gs pos="0">
                <a:schemeClr val="accent1">
                  <a:lumMod val="75000"/>
                </a:schemeClr>
              </a:gs>
              <a:gs pos="100000">
                <a:schemeClr val="accent1"/>
              </a:gs>
            </a:gsLst>
            <a:lin ang="2700000" scaled="0"/>
          </a:gradFill>
          <a:ln w="9525" cap="flat">
            <a:solidFill>
              <a:schemeClr val="accent1">
                <a:lumMod val="60000"/>
                <a:lumOff val="40000"/>
              </a:schemeClr>
            </a:solidFill>
            <a:prstDash val="solid"/>
            <a:miter/>
          </a:ln>
          <a:effectLst>
            <a:outerShdw blurRad="152400" dist="76200" dir="2700000" algn="tl" rotWithShape="0">
              <a:schemeClr val="accent1">
                <a:alpha val="2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cxnSp>
        <p:nvCxnSpPr>
          <p:cNvPr id="63" name="直接连接符 62"/>
          <p:cNvCxnSpPr/>
          <p:nvPr>
            <p:custDataLst>
              <p:tags r:id="rId41"/>
            </p:custDataLst>
          </p:nvPr>
        </p:nvCxnSpPr>
        <p:spPr>
          <a:xfrm flipH="1">
            <a:off x="7955840" y="2635892"/>
            <a:ext cx="0" cy="416073"/>
          </a:xfrm>
          <a:prstGeom prst="line">
            <a:avLst/>
          </a:prstGeom>
          <a:ln w="15875">
            <a:solidFill>
              <a:schemeClr val="accent1">
                <a:alpha val="99000"/>
              </a:schemeClr>
            </a:solidFill>
            <a:prstDash val="sysDot"/>
          </a:ln>
        </p:spPr>
        <p:style>
          <a:lnRef idx="1">
            <a:schemeClr val="accent1"/>
          </a:lnRef>
          <a:fillRef idx="0">
            <a:schemeClr val="accent1"/>
          </a:fillRef>
          <a:effectRef idx="0">
            <a:schemeClr val="accent1"/>
          </a:effectRef>
          <a:fontRef idx="minor">
            <a:schemeClr val="tx1"/>
          </a:fontRef>
        </p:style>
      </p:cxnSp>
      <p:sp>
        <p:nvSpPr>
          <p:cNvPr id="59" name="标题"/>
          <p:cNvSpPr txBox="1"/>
          <p:nvPr>
            <p:custDataLst>
              <p:tags r:id="rId42"/>
            </p:custDataLst>
          </p:nvPr>
        </p:nvSpPr>
        <p:spPr>
          <a:xfrm>
            <a:off x="7245174" y="1364400"/>
            <a:ext cx="1421582" cy="67958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spc="300">
                <a:latin typeface="+mj-ea"/>
                <a:ea typeface="+mj-ea"/>
              </a:rPr>
              <a:t>添加标题</a:t>
            </a:r>
            <a:endParaRPr lang="zh-CN" altLang="en-US" sz="2000" b="1" spc="300">
              <a:latin typeface="+mj-ea"/>
              <a:ea typeface="+mj-ea"/>
            </a:endParaRPr>
          </a:p>
        </p:txBody>
      </p:sp>
      <p:sp>
        <p:nvSpPr>
          <p:cNvPr id="60" name="正文"/>
          <p:cNvSpPr txBox="1"/>
          <p:nvPr>
            <p:custDataLst>
              <p:tags r:id="rId43"/>
            </p:custDataLst>
          </p:nvPr>
        </p:nvSpPr>
        <p:spPr>
          <a:xfrm>
            <a:off x="7245174" y="2076900"/>
            <a:ext cx="1421582" cy="66228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rPr>
              <a:t>治疗方案：保守治疗，康复训练</a:t>
            </a:r>
            <a:endParaRPr lang="zh-CN" altLang="en-US" sz="1200" spc="150">
              <a:solidFill>
                <a:schemeClr val="tx1">
                  <a:lumMod val="65000"/>
                  <a:lumOff val="35000"/>
                </a:schemeClr>
              </a:solidFill>
              <a:latin typeface="+mn-ea"/>
            </a:endParaRPr>
          </a:p>
        </p:txBody>
      </p:sp>
      <p:sp>
        <p:nvSpPr>
          <p:cNvPr id="73" name="Freeform 488"/>
          <p:cNvSpPr/>
          <p:nvPr>
            <p:custDataLst>
              <p:tags r:id="rId44"/>
            </p:custDataLst>
          </p:nvPr>
        </p:nvSpPr>
        <p:spPr>
          <a:xfrm>
            <a:off x="8297718" y="3761215"/>
            <a:ext cx="717320" cy="819171"/>
          </a:xfrm>
          <a:custGeom>
            <a:gdLst>
              <a:gd name="connsiteX0" fmla="*/ 534844 w 1166285"/>
              <a:gd name="connsiteY0" fmla="*/ 11393 h 1315046"/>
              <a:gd name="connsiteX1" fmla="*/ 59701 w 1166285"/>
              <a:gd name="connsiteY1" fmla="*/ 248964 h 1315046"/>
              <a:gd name="connsiteX2" fmla="*/ 0 w 1166285"/>
              <a:gd name="connsiteY2" fmla="*/ 345563 h 1315046"/>
              <a:gd name="connsiteX3" fmla="*/ 0 w 1166285"/>
              <a:gd name="connsiteY3" fmla="*/ 969484 h 1315046"/>
              <a:gd name="connsiteX4" fmla="*/ 59701 w 1166285"/>
              <a:gd name="connsiteY4" fmla="*/ 1066083 h 1315046"/>
              <a:gd name="connsiteX5" fmla="*/ 534844 w 1166285"/>
              <a:gd name="connsiteY5" fmla="*/ 1303654 h 1315046"/>
              <a:gd name="connsiteX6" fmla="*/ 631443 w 1166285"/>
              <a:gd name="connsiteY6" fmla="*/ 1303654 h 1315046"/>
              <a:gd name="connsiteX7" fmla="*/ 1106584 w 1166285"/>
              <a:gd name="connsiteY7" fmla="*/ 1066083 h 1315046"/>
              <a:gd name="connsiteX8" fmla="*/ 1166285 w 1166285"/>
              <a:gd name="connsiteY8" fmla="*/ 969484 h 1315046"/>
              <a:gd name="connsiteX9" fmla="*/ 1166285 w 1166285"/>
              <a:gd name="connsiteY9" fmla="*/ 345562 h 1315046"/>
              <a:gd name="connsiteX10" fmla="*/ 1106584 w 1166285"/>
              <a:gd name="connsiteY10" fmla="*/ 248964 h 1315046"/>
              <a:gd name="connsiteX11" fmla="*/ 631443 w 1166285"/>
              <a:gd name="connsiteY11" fmla="*/ 11393 h 1315046"/>
              <a:gd name="connsiteX12" fmla="*/ 534844 w 1166285"/>
              <a:gd name="connsiteY12" fmla="*/ 11393 h 1315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6285" h="1315046">
                <a:moveTo>
                  <a:pt x="534844" y="11393"/>
                </a:moveTo>
                <a:lnTo>
                  <a:pt x="59701" y="248964"/>
                </a:lnTo>
                <a:cubicBezTo>
                  <a:pt x="23104" y="267263"/>
                  <a:pt x="0" y="304646"/>
                  <a:pt x="0" y="345563"/>
                </a:cubicBezTo>
                <a:lnTo>
                  <a:pt x="0" y="969484"/>
                </a:lnTo>
                <a:cubicBezTo>
                  <a:pt x="0" y="1010401"/>
                  <a:pt x="23104" y="1047784"/>
                  <a:pt x="59701" y="1066083"/>
                </a:cubicBezTo>
                <a:lnTo>
                  <a:pt x="534844" y="1303654"/>
                </a:lnTo>
                <a:cubicBezTo>
                  <a:pt x="565224" y="1318844"/>
                  <a:pt x="601062" y="1318844"/>
                  <a:pt x="631443" y="1303654"/>
                </a:cubicBezTo>
                <a:lnTo>
                  <a:pt x="1106584" y="1066083"/>
                </a:lnTo>
                <a:cubicBezTo>
                  <a:pt x="1143181" y="1047784"/>
                  <a:pt x="1166285" y="1010401"/>
                  <a:pt x="1166285" y="969484"/>
                </a:cubicBezTo>
                <a:lnTo>
                  <a:pt x="1166285" y="345562"/>
                </a:lnTo>
                <a:cubicBezTo>
                  <a:pt x="1166285" y="304646"/>
                  <a:pt x="1143181" y="267263"/>
                  <a:pt x="1106584" y="248964"/>
                </a:cubicBezTo>
                <a:lnTo>
                  <a:pt x="631443" y="11393"/>
                </a:lnTo>
                <a:cubicBezTo>
                  <a:pt x="601062" y="-3797"/>
                  <a:pt x="565224" y="-3797"/>
                  <a:pt x="534844" y="11393"/>
                </a:cubicBezTo>
              </a:path>
            </a:pathLst>
          </a:custGeom>
          <a:gradFill>
            <a:gsLst>
              <a:gs pos="0">
                <a:schemeClr val="accent4">
                  <a:lumMod val="60000"/>
                  <a:lumOff val="40000"/>
                </a:schemeClr>
              </a:gs>
              <a:gs pos="99000">
                <a:schemeClr val="accent4"/>
              </a:gs>
            </a:gsLst>
            <a:lin ang="2700000" scaled="0"/>
          </a:gradFill>
          <a:ln w="9525" cap="flat">
            <a:noFill/>
            <a:prstDash val="solid"/>
            <a:miter/>
          </a:ln>
          <a:effectLst>
            <a:outerShdw blurRad="330200" dist="114300" dir="2700000" algn="tl" rotWithShape="0">
              <a:schemeClr val="accent4">
                <a:alpha val="15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序号"/>
          <p:cNvSpPr txBox="1"/>
          <p:nvPr>
            <p:custDataLst>
              <p:tags r:id="rId45"/>
            </p:custDataLst>
          </p:nvPr>
        </p:nvSpPr>
        <p:spPr>
          <a:xfrm>
            <a:off x="8407804" y="3942856"/>
            <a:ext cx="496796" cy="456037"/>
          </a:xfrm>
          <a:prstGeom prst="rect">
            <a:avLst/>
          </a:prstGeom>
          <a:noFill/>
        </p:spPr>
        <p:txBody>
          <a:bodyPr wrap="square" lIns="0" tIns="0" rIns="0" bIns="0" rtlCol="0" anchor="ctr">
            <a:normAutofit/>
          </a:bodyPr>
          <a:lstStyle>
            <a:defPPr>
              <a:defRPr lang="zh-CN"/>
            </a:defPPr>
            <a:lvl1pPr marL="0" algn="ctr" defTabSz="914400" rtl="0" eaLnBrk="1" latinLnBrk="0" hangingPunct="1">
              <a:defRPr sz="2400" b="1" kern="1200">
                <a:gradFill>
                  <a:gsLst>
                    <a:gs pos="39000">
                      <a:srgbClr val="FFFFFF"/>
                    </a:gs>
                    <a:gs pos="100000">
                      <a:srgbClr val="FFFFFF">
                        <a:alpha val="80000"/>
                      </a:srgbClr>
                    </a:gs>
                  </a:gsLst>
                  <a:lin ang="5400000" scaled="0"/>
                </a:gradFill>
                <a:effectLst>
                  <a:outerShdw blurRad="101600" sx="102000" sy="102000" algn="ctr" rotWithShape="0">
                    <a:schemeClr val="accent4">
                      <a:alpha val="48000"/>
                    </a:scheme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08</a:t>
            </a:r>
            <a:endParaRPr lang="en-US"/>
          </a:p>
        </p:txBody>
      </p:sp>
      <p:cxnSp>
        <p:nvCxnSpPr>
          <p:cNvPr id="71" name="直接连接符 70"/>
          <p:cNvCxnSpPr/>
          <p:nvPr>
            <p:custDataLst>
              <p:tags r:id="rId46"/>
            </p:custDataLst>
          </p:nvPr>
        </p:nvCxnSpPr>
        <p:spPr>
          <a:xfrm flipH="1">
            <a:off x="8656109" y="4580743"/>
            <a:ext cx="0" cy="416073"/>
          </a:xfrm>
          <a:prstGeom prst="line">
            <a:avLst/>
          </a:prstGeom>
          <a:ln w="15875">
            <a:solidFill>
              <a:schemeClr val="accent4">
                <a:alpha val="99000"/>
              </a:schemeClr>
            </a:solidFill>
            <a:prstDash val="sysDot"/>
          </a:ln>
        </p:spPr>
        <p:style>
          <a:lnRef idx="1">
            <a:schemeClr val="accent1"/>
          </a:lnRef>
          <a:fillRef idx="0">
            <a:schemeClr val="accent1"/>
          </a:fillRef>
          <a:effectRef idx="0">
            <a:schemeClr val="accent1"/>
          </a:effectRef>
          <a:fontRef idx="minor">
            <a:schemeClr val="tx1"/>
          </a:fontRef>
        </p:style>
      </p:cxnSp>
      <p:sp>
        <p:nvSpPr>
          <p:cNvPr id="72" name="椭圆 71"/>
          <p:cNvSpPr>
            <a:spLocks noChangeAspect="1"/>
          </p:cNvSpPr>
          <p:nvPr>
            <p:custDataLst>
              <p:tags r:id="rId47"/>
            </p:custDataLst>
          </p:nvPr>
        </p:nvSpPr>
        <p:spPr>
          <a:xfrm>
            <a:off x="8612686" y="4920174"/>
            <a:ext cx="86682" cy="86682"/>
          </a:xfrm>
          <a:prstGeom prst="ellipse">
            <a:avLst/>
          </a:prstGeom>
          <a:gradFill>
            <a:gsLst>
              <a:gs pos="0">
                <a:schemeClr val="accent4">
                  <a:lumMod val="75000"/>
                </a:schemeClr>
              </a:gs>
              <a:gs pos="100000">
                <a:schemeClr val="accent4"/>
              </a:gs>
            </a:gsLst>
            <a:lin ang="2700000" scaled="0"/>
          </a:gradFill>
          <a:ln w="9525" cap="flat">
            <a:solidFill>
              <a:schemeClr val="accent4">
                <a:lumMod val="60000"/>
                <a:lumOff val="40000"/>
              </a:schemeClr>
            </a:solidFill>
            <a:prstDash val="solid"/>
            <a:miter/>
          </a:ln>
          <a:effectLst>
            <a:outerShdw blurRad="152400" dist="76200" dir="2700000" algn="tl" rotWithShape="0">
              <a:schemeClr val="accent1">
                <a:alpha val="2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68" name="标题"/>
          <p:cNvSpPr txBox="1"/>
          <p:nvPr>
            <p:custDataLst>
              <p:tags r:id="rId48"/>
            </p:custDataLst>
          </p:nvPr>
        </p:nvSpPr>
        <p:spPr>
          <a:xfrm>
            <a:off x="7988866" y="4694498"/>
            <a:ext cx="1421582" cy="67958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spc="300">
                <a:latin typeface="+mj-ea"/>
                <a:ea typeface="+mj-ea"/>
              </a:rPr>
              <a:t>添加标题</a:t>
            </a:r>
            <a:endParaRPr lang="zh-CN" altLang="en-US" sz="2000" b="1" spc="300">
              <a:latin typeface="+mj-ea"/>
              <a:ea typeface="+mj-ea"/>
            </a:endParaRPr>
          </a:p>
        </p:txBody>
      </p:sp>
      <p:sp>
        <p:nvSpPr>
          <p:cNvPr id="69" name="正文"/>
          <p:cNvSpPr txBox="1"/>
          <p:nvPr>
            <p:custDataLst>
              <p:tags r:id="rId49"/>
            </p:custDataLst>
          </p:nvPr>
        </p:nvSpPr>
        <p:spPr>
          <a:xfrm>
            <a:off x="7988866" y="5406999"/>
            <a:ext cx="1421582" cy="77100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rPr>
              <a:t>护理措施：止痛、消肿、关节活动度训练、生活护理等</a:t>
            </a:r>
            <a:endParaRPr lang="zh-CN" altLang="en-US" sz="1200" spc="150">
              <a:solidFill>
                <a:schemeClr val="tx1">
                  <a:lumMod val="65000"/>
                  <a:lumOff val="35000"/>
                </a:schemeClr>
              </a:solidFill>
              <a:latin typeface="+mn-ea"/>
            </a:endParaRPr>
          </a:p>
        </p:txBody>
      </p:sp>
    </p:spTree>
    <p:custDataLst>
      <p:tags r:id="rId50"/>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病例症状及体征</a:t>
            </a:r>
            <a:endParaRPr lang="zh-CN" altLang="en-US"/>
          </a:p>
        </p:txBody>
      </p:sp>
      <p:sp>
        <p:nvSpPr>
          <p:cNvPr id="16"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7"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8"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28"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关节活动受限：关节活动受限，影响日常生活</a:t>
            </a:r>
            <a:endParaRPr lang="en-US" altLang="zh-CN">
              <a:solidFill>
                <a:schemeClr val="dk1">
                  <a:lumMod val="80000"/>
                  <a:lumOff val="20000"/>
                </a:schemeClr>
              </a:solidFill>
              <a:latin typeface="+mn-ea"/>
              <a:sym typeface="+mn-ea"/>
            </a:endParaRPr>
          </a:p>
        </p:txBody>
      </p:sp>
      <p:sp>
        <p:nvSpPr>
          <p:cNvPr id="53"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4"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5"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7"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关节疼痛：关节肿胀、疼痛，活动受限</a:t>
            </a:r>
            <a:endParaRPr lang="zh-CN" altLang="en-US">
              <a:solidFill>
                <a:schemeClr val="dk1">
                  <a:lumMod val="80000"/>
                  <a:lumOff val="20000"/>
                </a:schemeClr>
              </a:solidFill>
              <a:latin typeface="+mn-ea"/>
              <a:sym typeface="+mn-ea"/>
            </a:endParaRPr>
          </a:p>
        </p:txBody>
      </p:sp>
      <p:sp>
        <p:nvSpPr>
          <p:cNvPr id="6"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7"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8"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9"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关节畸形：关节脱位、畸形，影响关节功能</a:t>
            </a:r>
            <a:endParaRPr lang="zh-CN" altLang="en-US">
              <a:solidFill>
                <a:schemeClr val="dk1">
                  <a:lumMod val="80000"/>
                  <a:lumOff val="20000"/>
                </a:schemeClr>
              </a:solidFill>
              <a:latin typeface="+mn-ea"/>
              <a:sym typeface="+mn-ea"/>
            </a:endParaRPr>
          </a:p>
        </p:txBody>
      </p:sp>
      <p:sp>
        <p:nvSpPr>
          <p:cNvPr id="10"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1"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2"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3"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关节功能障碍：关节功能障碍，影响生活质量</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病例辅助检查及诊断结果</a:t>
            </a:r>
            <a:endParaRPr lang="zh-CN" altLang="en-US"/>
          </a:p>
        </p:txBody>
      </p:sp>
      <p:sp>
        <p:nvSpPr>
          <p:cNvPr id="32"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影像学检查：X光片、CT、MRI等</a:t>
            </a:r>
            <a:endParaRPr lang="zh-CN" altLang="en-US" sz="1200" spc="150">
              <a:solidFill>
                <a:schemeClr val="tx1">
                  <a:lumMod val="65000"/>
                  <a:lumOff val="35000"/>
                </a:schemeClr>
              </a:solidFill>
              <a:latin typeface="+mn-ea"/>
              <a:sym typeface="+mn-ea"/>
            </a:endParaRPr>
          </a:p>
        </p:txBody>
      </p:sp>
      <p:sp>
        <p:nvSpPr>
          <p:cNvPr id="5"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实验室检查：血常规、生化指标、免疫学检查等</a:t>
            </a:r>
            <a:endParaRPr lang="zh-CN" altLang="en-US" sz="1200" spc="150">
              <a:solidFill>
                <a:schemeClr val="tx1">
                  <a:lumMod val="65000"/>
                  <a:lumOff val="35000"/>
                </a:schemeClr>
              </a:solidFill>
              <a:latin typeface="+mn-ea"/>
              <a:sym typeface="+mn-ea"/>
            </a:endParaRPr>
          </a:p>
        </p:txBody>
      </p:sp>
      <p:sp>
        <p:nvSpPr>
          <p:cNvPr id="6"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诊断结果：关节病理性脱位、软组织损伤、骨关节炎等</a:t>
            </a:r>
            <a:endParaRPr lang="zh-CN" altLang="en-US" sz="1200" spc="150">
              <a:solidFill>
                <a:schemeClr val="tx1">
                  <a:lumMod val="65000"/>
                  <a:lumOff val="35000"/>
                </a:schemeClr>
              </a:solidFill>
              <a:latin typeface="+mn-ea"/>
              <a:sym typeface="+mn-ea"/>
            </a:endParaRPr>
          </a:p>
        </p:txBody>
      </p:sp>
      <p:sp>
        <p:nvSpPr>
          <p:cNvPr id="8"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鉴别诊断：与其他关节疾病进行鉴别，如风湿性关节炎、类风湿性关节炎等</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病例治疗方案及护理计划</a:t>
            </a:r>
            <a:endParaRPr lang="zh-CN" altLang="en-US"/>
          </a:p>
        </p:txBody>
      </p:sp>
      <p:sp>
        <p:nvSpPr>
          <p:cNvPr id="16"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7"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8"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28"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健康教育：对患者及家属进行健康教育，提高他们的健康意识和自我管理能力。</a:t>
            </a:r>
            <a:endParaRPr lang="en-US" altLang="zh-CN" sz="1600">
              <a:solidFill>
                <a:schemeClr val="dk1">
                  <a:lumMod val="80000"/>
                  <a:lumOff val="20000"/>
                </a:schemeClr>
              </a:solidFill>
              <a:latin typeface="+mn-ea"/>
              <a:sym typeface="+mn-ea"/>
            </a:endParaRPr>
          </a:p>
        </p:txBody>
      </p:sp>
      <p:sp>
        <p:nvSpPr>
          <p:cNvPr id="53"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4"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5"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7"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治疗方案：根据病情制定个性化的治疗方案，包括药物治疗、物理治疗、康复治疗等。</a:t>
            </a:r>
            <a:endParaRPr lang="zh-CN" altLang="en-US">
              <a:solidFill>
                <a:schemeClr val="dk1">
                  <a:lumMod val="80000"/>
                  <a:lumOff val="20000"/>
                </a:schemeClr>
              </a:solidFill>
              <a:latin typeface="+mn-ea"/>
              <a:sym typeface="+mn-ea"/>
            </a:endParaRPr>
          </a:p>
        </p:txBody>
      </p:sp>
      <p:sp>
        <p:nvSpPr>
          <p:cNvPr id="6"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7"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8"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9"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护理计划：制定详细的护理计划，包括生活护理、心理护理、康复护理等。</a:t>
            </a:r>
            <a:endParaRPr lang="zh-CN" altLang="en-US" sz="1600">
              <a:solidFill>
                <a:schemeClr val="dk1">
                  <a:lumMod val="80000"/>
                  <a:lumOff val="20000"/>
                </a:schemeClr>
              </a:solidFill>
              <a:latin typeface="+mn-ea"/>
              <a:sym typeface="+mn-ea"/>
            </a:endParaRPr>
          </a:p>
        </p:txBody>
      </p:sp>
      <p:sp>
        <p:nvSpPr>
          <p:cNvPr id="10"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1"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2"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3"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定期评估：定期对患者的病情和护理效果进行评估，及时调整治疗方案和护理计划。</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护理诊断</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THREE</a:t>
            </a:r>
            <a:endParaRPr lang="en-US" altLang="zh-CN"/>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疼痛</a:t>
            </a:r>
            <a:endParaRPr lang="zh-CN" altLang="en-US"/>
          </a:p>
        </p:txBody>
      </p:sp>
      <p:sp>
        <p:nvSpPr>
          <p:cNvPr id="4"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5"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6"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7"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1"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2"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3"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8"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护理措施：止痛药、冷热敷、按摩等</a:t>
            </a:r>
            <a:endParaRPr lang="zh-CN" altLang="en-US" sz="2400">
              <a:latin typeface="+mn-ea"/>
              <a:ea typeface="+mn-ea"/>
            </a:endParaRPr>
          </a:p>
        </p:txBody>
      </p:sp>
      <p:sp>
        <p:nvSpPr>
          <p:cNvPr id="9"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预防措施：避免过度劳累、加强锻炼、保持良好的生活习惯等</a:t>
            </a:r>
            <a:endParaRPr lang="zh-CN" altLang="en-US" sz="2400">
              <a:latin typeface="+mn-ea"/>
              <a:ea typeface="+mn-ea"/>
            </a:endParaRPr>
          </a:p>
        </p:txBody>
      </p:sp>
      <p:sp>
        <p:nvSpPr>
          <p:cNvPr id="14"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原因：关节脱位、肌肉拉伤、炎症等</a:t>
            </a:r>
            <a:endParaRPr lang="zh-CN" altLang="en-US" sz="2400">
              <a:latin typeface="+mn-ea"/>
              <a:ea typeface="+mn-ea"/>
            </a:endParaRPr>
          </a:p>
        </p:txBody>
      </p:sp>
      <p:sp>
        <p:nvSpPr>
          <p:cNvPr id="15"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症状：关节疼痛、肿胀、活动受限等</a:t>
            </a:r>
            <a:endParaRPr lang="zh-CN" altLang="en-US" sz="2400">
              <a:latin typeface="+mn-ea"/>
              <a:ea typeface="+mn-ea"/>
            </a:endParaRPr>
          </a:p>
        </p:txBody>
      </p:sp>
    </p:spTree>
    <p:custDataLst>
      <p:tags r:id="rId1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https://d.book118.com/256200050225010043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36"/>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8.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60"/>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60"/>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8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LAYERLEVEL" val="1"/>
  <p:tag name="KSO_WM_UNIT_NOCLEAR" val="0"/>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a*1"/>
  <p:tag name="KSO_WM_UNIT_INDEX" val="1"/>
  <p:tag name="KSO_WM_UNIT_ISCONTENTSTITLE" val="0"/>
  <p:tag name="KSO_WM_UNIT_ISNUMDGMTITLE" val="0"/>
  <p:tag name="KSO_WM_UNIT_LAYERLEVEL" val="1"/>
  <p:tag name="KSO_WM_UNIT_NOCLEAR" val="0"/>
  <p:tag name="KSO_WM_UNIT_PRESET_TEXT" val="单击此处添加文档&#10;标题内容"/>
  <p:tag name="KSO_WM_UNIT_TYPE" val="a"/>
  <p:tag name="KSO_WM_UNIT_VALUE" val="30"/>
</p:tagLst>
</file>

<file path=ppt/tags/tag13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2"/>
  <p:tag name="KSO_WM_UNIT_INDEX" val="2"/>
  <p:tag name="KSO_WM_UNIT_LAYERLEVEL" val="1"/>
  <p:tag name="KSO_WM_UNIT_NOCLEAR" val="0"/>
  <p:tag name="KSO_WM_UNIT_PRESET_TEXT" val="YOUR LOGO"/>
  <p:tag name="KSO_WM_UNIT_SUBTYPE" val="g"/>
  <p:tag name="KSO_WM_UNIT_TYPE" val="f"/>
  <p:tag name="KSO_WM_UNIT_VALUE" val="36"/>
</p:tagLst>
</file>

<file path=ppt/tags/tag139.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1"/>
  <p:tag name="KSO_WM_UNIT_INDEX" val="1"/>
  <p:tag name="KSO_WM_UNIT_LAYERLEVEL" val="1"/>
  <p:tag name="KSO_WM_UNIT_NOCLEAR" val="0"/>
  <p:tag name="KSO_WM_UNIT_PRESET_TEXT" val="汇报时间：20XX/XX/XX"/>
  <p:tag name="KSO_WM_UNIT_SUBTYPE" val="c"/>
  <p:tag name="KSO_WM_UNIT_TYPE" val="f"/>
  <p:tag name="KSO_WM_UNIT_VALUE" val="8"/>
</p:tagLst>
</file>

<file path=ppt/tags/tag140.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3"/>
  <p:tag name="KSO_WM_UNIT_INDEX" val="3"/>
  <p:tag name="KSO_WM_UNIT_LAYERLEVEL" val="1"/>
  <p:tag name="KSO_WM_UNIT_NOCLEAR" val="0"/>
  <p:tag name="KSO_WM_UNIT_PRESET_TEXT" val="汇报人：WPS"/>
  <p:tag name="KSO_WM_UNIT_SUBTYPE" val="b"/>
  <p:tag name="KSO_WM_UNIT_TYPE" val="f"/>
  <p:tag name="KSO_WM_UNIT_VALUE" val="33"/>
</p:tagLst>
</file>

<file path=ppt/tags/tag141.xml><?xml version="1.0" encoding="utf-8"?>
<p:tagLst xmlns:p="http://schemas.openxmlformats.org/presentationml/2006/main">
  <p:tag name="KSO_WM_BEAUTIFY_FLAG" val="#wm#"/>
  <p:tag name="KSO_WM_SLIDE_ID" val="custom20230979_1"/>
  <p:tag name="KSO_WM_SLIDE_INDEX" val="1"/>
  <p:tag name="KSO_WM_SLIDE_ITEM_CNT" val="0"/>
  <p:tag name="KSO_WM_SLIDE_LAYOUT" val="a_f"/>
  <p:tag name="KSO_WM_SLIDE_LAYOUT_CNT" val="1_3"/>
  <p:tag name="KSO_WM_SLIDE_SUBTYPE" val="pureTxt"/>
  <p:tag name="KSO_WM_SLIDE_TYPE" val="title"/>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1_1"/>
  <p:tag name="KSO_WM_UNIT_INDEX" val="1_1_1"/>
  <p:tag name="KSO_WM_UNIT_LAYERLEVEL" val="1_1_1"/>
  <p:tag name="KSO_WM_UNIT_PRESET_TEXT" val="1"/>
  <p:tag name="KSO_WM_UNIT_SUBTYPE" val="d"/>
  <p:tag name="KSO_WM_UNIT_TEXT_FILL_FORE_SCHEMECOLOR_INDEX" val="2"/>
  <p:tag name="KSO_WM_UNIT_TEXT_FILL_TYPE" val="1"/>
  <p:tag name="KSO_WM_UNIT_TYPE" val="l_h_i"/>
  <p:tag name="KSO_WM_UNIT_USESOURCEFORMAT_APPLY" val="0"/>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2_1"/>
  <p:tag name="KSO_WM_UNIT_INDEX" val="1_2_1"/>
  <p:tag name="KSO_WM_UNIT_LAYERLEVEL" val="1_1_1"/>
  <p:tag name="KSO_WM_UNIT_PRESET_TEXT" val="2"/>
  <p:tag name="KSO_WM_UNIT_SUBTYPE" val="d"/>
  <p:tag name="KSO_WM_UNIT_TEXT_FILL_FORE_SCHEMECOLOR_INDEX" val="2"/>
  <p:tag name="KSO_WM_UNIT_TEXT_FILL_TYPE" val="1"/>
  <p:tag name="KSO_WM_UNIT_TYPE" val="l_h_i"/>
  <p:tag name="KSO_WM_UNIT_USESOURCEFORMAT_APPLY" val="0"/>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3_1"/>
  <p:tag name="KSO_WM_UNIT_INDEX" val="1_3_1"/>
  <p:tag name="KSO_WM_UNIT_LAYERLEVEL" val="1_1_1"/>
  <p:tag name="KSO_WM_UNIT_PRESET_TEXT" val="3"/>
  <p:tag name="KSO_WM_UNIT_SUBTYPE" val="d"/>
  <p:tag name="KSO_WM_UNIT_TEXT_FILL_FORE_SCHEMECOLOR_INDEX" val="2"/>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4_1"/>
  <p:tag name="KSO_WM_UNIT_INDEX" val="1_4_1"/>
  <p:tag name="KSO_WM_UNIT_LAYERLEVEL" val="1_1_1"/>
  <p:tag name="KSO_WM_UNIT_PRESET_TEXT" val="4"/>
  <p:tag name="KSO_WM_UNIT_SUBTYPE" val="d"/>
  <p:tag name="KSO_WM_UNIT_TEXT_FILL_FORE_SCHEMECOLOR_INDEX" val="2"/>
  <p:tag name="KSO_WM_UNIT_TEXT_FILL_TYPE" val="1"/>
  <p:tag name="KSO_WM_UNIT_TYPE" val="l_h_i"/>
  <p:tag name="KSO_WM_UNIT_USESOURCEFORMAT_APPLY" val="0"/>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5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2"/>
  <p:tag name="KSO_WM_UNIT_TEXT_FILL_TYPE" val="1"/>
  <p:tag name="KSO_WM_UNIT_TYPE" val="a"/>
  <p:tag name="KSO_WM_UNIT_USESOURCEFORMAT_APPLY" val="0"/>
  <p:tag name="KSO_WM_UNIT_VALUE" val="3"/>
</p:tagLst>
</file>

<file path=ppt/tags/tag15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2"/>
  <p:tag name="KSO_WM_UNIT_TEXT_FILL_TYPE" val="1"/>
  <p:tag name="KSO_WM_UNIT_TYPE" val="b"/>
  <p:tag name="KSO_WM_UNIT_USESOURCEFORMAT_APPLY" val="0"/>
  <p:tag name="KSO_WM_UNIT_VALUE" val="10"/>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5_1"/>
  <p:tag name="KSO_WM_UNIT_INDEX" val="1_5_1"/>
  <p:tag name="KSO_WM_UNIT_LAYERLEVEL" val="1_1_1"/>
  <p:tag name="KSO_WM_UNIT_PRESET_TEXT" val="5"/>
  <p:tag name="KSO_WM_UNIT_SUBTYPE" val="d"/>
  <p:tag name="KSO_WM_UNIT_TEXT_FILL_FORE_SCHEMECOLOR_INDEX" val="2"/>
  <p:tag name="KSO_WM_UNIT_TEXT_FILL_TYPE" val="1"/>
  <p:tag name="KSO_WM_UNIT_TYPE" val="l_h_i"/>
  <p:tag name="KSO_WM_UNIT_USESOURCEFORMAT_APPLY" val="0"/>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54.xml><?xml version="1.0" encoding="utf-8"?>
<p:tagLst xmlns:p="http://schemas.openxmlformats.org/presentationml/2006/main">
  <p:tag name="KSO_WM_BEAUTIFY_FLAG" val="#wm#"/>
  <p:tag name="KSO_WM_DIAGRAM_GROUP_CODE" val="l1-1"/>
  <p:tag name="KSO_WM_SLIDE_DIAGTYPE" val="l"/>
  <p:tag name="KSO_WM_SLIDE_ID" val="custom20230979_5"/>
  <p:tag name="KSO_WM_SLIDE_INDEX" val="5"/>
  <p:tag name="KSO_WM_SLIDE_ITEM_CNT" val="5"/>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ONE"/>
  <p:tag name="KSO_WM_UNIT_TYPE" val="e"/>
  <p:tag name="KSO_WM_UNIT_VALUE" val="13"/>
</p:tagLst>
</file>

<file path=ppt/tags/tag157.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7,&quot;pos&quot;:0.6700000166893005,&quot;transparency&quot;:1},{&quot;brightness&quot;:0,&quot;colorType&quot;:1,&quot;foreColorIndex&quot;:7,&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3_1"/>
  <p:tag name="KSO_WM_UNIT_INDEX" val="1_3_1"/>
  <p:tag name="KSO_WM_UNIT_LAYERLEVEL" val="1_1_1"/>
  <p:tag name="KSO_WM_UNIT_SUBTYPE" val="d"/>
  <p:tag name="KSO_WM_UNIT_TEXT_FILL_FORE_SCHEMECOLOR_INDEX" val="7"/>
  <p:tag name="KSO_WM_UNIT_TEXT_FILL_TYPE" val="1"/>
  <p:tag name="KSO_WM_UNIT_TYPE" val="l_h_i"/>
  <p:tag name="KSO_WM_UNIT_USESOURCEFORMAT_APPLY" val="0"/>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6700000166893005,&quot;transparency&quot;:1},{&quot;brightness&quot;:0,&quot;colorType&quot;:1,&quot;foreColorIndex&quot;:5,&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7_1"/>
  <p:tag name="KSO_WM_UNIT_INDEX" val="1_7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7_1"/>
  <p:tag name="KSO_WM_UNIT_INDEX" val="1_7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6700000166893005,&quot;transparency&quot;:1},{&quot;brightness&quot;:0,&quot;colorType&quot;:1,&quot;foreColorIndex&quot;:5,&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1_1"/>
  <p:tag name="KSO_WM_UNIT_INDEX" val="1_1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9,&quot;pos&quot;:0.6700000166893005,&quot;transparency&quot;:1},{&quot;brightness&quot;:0,&quot;colorType&quot;:1,&quot;foreColorIndex&quot;:9,&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5_1"/>
  <p:tag name="KSO_WM_UNIT_INDEX" val="1_5_1"/>
  <p:tag name="KSO_WM_UNIT_LAYERLEVEL" val="1_1_1"/>
  <p:tag name="KSO_WM_UNIT_SUBTYPE" val="d"/>
  <p:tag name="KSO_WM_UNIT_TEXT_FILL_FORE_SCHEMECOLOR_INDEX" val="9"/>
  <p:tag name="KSO_WM_UNIT_TEXT_FILL_TYPE" val="1"/>
  <p:tag name="KSO_WM_UNIT_TYPE" val="l_h_i"/>
  <p:tag name="KSO_WM_UNIT_USESOURCEFORMAT_APPLY" val="0"/>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5_1"/>
  <p:tag name="KSO_WM_UNIT_INDEX" val="1_5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6700000166893005,&quot;transparency&quot;:1},{&quot;brightness&quot;:0,&quot;colorType&quot;:1,&quot;foreColorIndex&quot;:6,&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2_1"/>
  <p:tag name="KSO_WM_UNIT_INDEX" val="1_2_1"/>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0,&quot;pos&quot;:0,&quot;transparency&quot;:0},{&quot;brightness&quot;:0,&quot;colorType&quot;:1,&quot;foreColorIndex&quot;:10,&quot;pos&quot;:0.6700000166893005,&quot;transparency&quot;:1},{&quot;brightness&quot;:0,&quot;colorType&quot;:1,&quot;foreColorIndex&quot;:10,&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6_1"/>
  <p:tag name="KSO_WM_UNIT_INDEX" val="1_6_1"/>
  <p:tag name="KSO_WM_UNIT_LAYERLEVEL" val="1_1_1"/>
  <p:tag name="KSO_WM_UNIT_SUBTYPE" val="d"/>
  <p:tag name="KSO_WM_UNIT_TEXT_FILL_FORE_SCHEMECOLOR_INDEX" val="10"/>
  <p:tag name="KSO_WM_UNIT_TEXT_FILL_TYPE" val="1"/>
  <p:tag name="KSO_WM_UNIT_TYPE" val="l_h_i"/>
  <p:tag name="KSO_WM_UNIT_USESOURCEFORMAT_APPLY" val="0"/>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6_1"/>
  <p:tag name="KSO_WM_UNIT_INDEX" val="1_6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8,&quot;pos&quot;:0,&quot;transparency&quot;:0},{&quot;brightness&quot;:0,&quot;colorType&quot;:1,&quot;foreColorIndex&quot;:8,&quot;pos&quot;:0.6700000166893005,&quot;transparency&quot;:1},{&quot;brightness&quot;:0,&quot;colorType&quot;:1,&quot;foreColorIndex&quot;:8,&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4_1"/>
  <p:tag name="KSO_WM_UNIT_INDEX" val="1_4_1"/>
  <p:tag name="KSO_WM_UNIT_LAYERLEVEL" val="1_1_1"/>
  <p:tag name="KSO_WM_UNIT_SUBTYPE" val="d"/>
  <p:tag name="KSO_WM_UNIT_TEXT_FILL_FORE_SCHEMECOLOR_INDEX" val="8"/>
  <p:tag name="KSO_WM_UNIT_TEXT_FILL_TYPE" val="1"/>
  <p:tag name="KSO_WM_UNIT_TYPE" val="l_h_i"/>
  <p:tag name="KSO_WM_UNIT_USESOURCEFORMAT_APPLY" val="0"/>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6700000166893005,&quot;transparency&quot;:1},{&quot;brightness&quot;:0,&quot;colorType&quot;:1,&quot;foreColorIndex&quot;:6,&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8_1"/>
  <p:tag name="KSO_WM_UNIT_INDEX" val="1_8_1"/>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8_1"/>
  <p:tag name="KSO_WM_UNIT_INDEX" val="1_8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74.xml><?xml version="1.0" encoding="utf-8"?>
<p:tagLst xmlns:p="http://schemas.openxmlformats.org/presentationml/2006/main">
  <p:tag name="KSO_WM_TEMPLATE_CATEGORY" val="custom"/>
  <p:tag name="KSO_WM_TEMPLATE_INDEX" val="20230979"/>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5_1"/>
  <p:tag name="KSO_WM_UNIT_INDEX" val="1_5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6_1"/>
  <p:tag name="KSO_WM_UNIT_INDEX" val="1_6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8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8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8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9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9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9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WO"/>
  <p:tag name="KSO_WM_UNIT_TYPE" val="e"/>
  <p:tag name="KSO_WM_UNIT_VALUE" val="13"/>
</p:tagLst>
</file>

<file path=ppt/tags/tag195.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96.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1,&quot;transparency&quot;:0}],&quot;type&quot;:3},&quot;glow&quot;:{&quot;colorType&quot;:0},&quot;line&quot;:{&quot;type&quot;:0},&quot;shadow&quot;:{&quot;brightness&quot;:0,&quot;colorType&quot;:1,&quot;foreColorIndex&quot;:5,&quot;transparency&quot;:0.85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00_7*l_h_i*1_1_2"/>
  <p:tag name="KSO_WM_UNIT_INDEX" val="1_1_2"/>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0.38999998569488525,&quot;rgb&quot;:&quot;#ffffff&quot;,&quot;transparency&quot;:0},{&quot;brightness&quot;:0,&quot;colorType&quot;:2,&quot;pos&quot;:1,&quot;rgb&quot;:&quot;#ffffff&quot;,&quot;transparency&quot;:0.20000000298023224}],&quot;type&quot;:3},&quot;glow&quot;:{&quot;colorType&quot;:0},&quot;line&quot;:{&quot;type&quot;:0},&quot;shadow&quot;:{&quot;brightness&quot;:0,&quot;colorType&quot;:1,&quot;foreColorIndex&quot;:5,&quot;transparency&quot;:0.5199999809265137},&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i*1_1_1"/>
  <p:tag name="KSO_WM_UNIT_INDEX" val="1_1_1"/>
  <p:tag name="KSO_WM_UNIT_LAYERLEVEL" val="1_1_1"/>
  <p:tag name="KSO_WM_UNIT_SUBTYPE" val="d"/>
  <p:tag name="KSO_WM_UNIT_TEXT_FILL_FORE_SCHEMECOLOR_INDEX_BRIGHTNESS" val="0.15"/>
  <p:tag name="KSO_WM_UNIT_TEXT_FILL_TYPE" val="1"/>
  <p:tag name="KSO_WM_UNIT_TEXT_SHADOW_SCHEMECOLOR_INDEX" val="5"/>
  <p:tag name="KSO_WM_UNIT_TYPE" val="l_h_i"/>
  <p:tag name="KSO_WM_UNIT_USESOURCEFORMAT_APPLY" val="0"/>
</p:tagLst>
</file>

<file path=ppt/tags/tag19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quot;transparency&quot;:0},{&quot;brightness&quot;:0,&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00_7*l_h_i*1_1_3"/>
  <p:tag name="KSO_WM_UNIT_INDEX" val="1_1_3"/>
  <p:tag name="KSO_WM_UNIT_LAYERLEVEL" val="1_1_1"/>
  <p:tag name="KSO_WM_UNIT_LINE_FILL_TYPE" val="2"/>
  <p:tag name="KSO_WM_UNIT_LINE_FORE_SCHEMECOLOR_INDEX" val="5"/>
  <p:tag name="KSO_WM_UNIT_SHADOW_SCHEMECOLOR_INDEX" val="5"/>
  <p:tag name="KSO_WM_UNIT_TEXT_FILL_FORE_SCHEMECOLOR_INDEX" val="13"/>
  <p:tag name="KSO_WM_UNIT_TEXT_FILL_TYPE" val="1"/>
  <p:tag name="KSO_WM_UNIT_TYPE" val="l_h_i"/>
  <p:tag name="KSO_WM_UNIT_USESOURCEFORMAT_APPLY" val="0"/>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009999999776482582},&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i*1_1_4"/>
  <p:tag name="KSO_WM_UNIT_INDEX" val="1_1_4"/>
  <p:tag name="KSO_WM_UNIT_LAYERLEVEL" val="1_1_1"/>
  <p:tag name="KSO_WM_UNIT_LINE_FILL_TYPE" val="2"/>
  <p:tag name="KSO_WM_UNIT_LINE_FORE_SCHEMECOLOR_INDEX" val="5"/>
  <p:tag name="KSO_WM_UNIT_TYPE" val="l_h_i"/>
  <p:tag name="KSO_WM_UNIT_USESOURCEFORMAT_APPLY" val="0"/>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3"/>
  <p:tag name="KSO_WM_UNIT_TEXT_FILL_TYPE" val="1"/>
  <p:tag name="KSO_WM_UNIT_TYPE" val="l_h_a"/>
  <p:tag name="KSO_WM_UNIT_USESOURCEFORMAT_APPLY" val="0"/>
  <p:tag name="KSO_WM_UNIT_VALUE" val="10"/>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f*1_1_1"/>
  <p:tag name="KSO_WM_UNIT_INDEX" val="1_1_1"/>
  <p:tag name="KSO_WM_UNIT_LAYERLEVEL" val="1_1_1"/>
  <p:tag name="KSO_WM_UNIT_NOCLEAR" val="0"/>
  <p:tag name="KSO_WM_UNIT_PRESET_TEXT" val="单击此处输入你的项正文"/>
  <p:tag name="KSO_WM_UNIT_SUBTYPE" val="a"/>
  <p:tag name="KSO_WM_UNIT_TEXT_FILL_FORE_SCHEMECOLOR_INDEX" val="13"/>
  <p:tag name="KSO_WM_UNIT_TEXT_FILL_TYPE" val="1"/>
  <p:tag name="KSO_WM_UNIT_TYPE" val="l_h_f"/>
  <p:tag name="KSO_WM_UNIT_USESOURCEFORMAT_APPLY" val="0"/>
  <p:tag name="KSO_WM_UNIT_VALUE" val="60"/>
</p:tagLst>
</file>

<file path=ppt/tags/tag202.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8,&quot;pos&quot;:0,&quot;transparency&quot;:0},{&quot;brightness&quot;:0,&quot;colorType&quot;:1,&quot;foreColorIndex&quot;:8,&quot;pos&quot;:0.9900000095367432,&quot;transparency&quot;:0}],&quot;type&quot;:3},&quot;glow&quot;:{&quot;colorType&quot;:0},&quot;line&quot;:{&quot;type&quot;:0},&quot;shadow&quot;:{&quot;brightness&quot;:0,&quot;colorType&quot;:1,&quot;foreColorIndex&quot;:8,&quot;transparency&quot;:0.85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400_7*l_h_i*1_2_2"/>
  <p:tag name="KSO_WM_UNIT_INDEX" val="1_2_2"/>
  <p:tag name="KSO_WM_UNIT_LAYERLEVEL" val="1_1_1"/>
  <p:tag name="KSO_WM_UNIT_SHADOW_SCHEMECOLOR_INDEX" val="8"/>
  <p:tag name="KSO_WM_UNIT_TEXT_FILL_FORE_SCHEMECOLOR_INDEX" val="13"/>
  <p:tag name="KSO_WM_UNIT_TEXT_FILL_TYPE" val="1"/>
  <p:tag name="KSO_WM_UNIT_TYPE" val="l_h_i"/>
  <p:tag name="KSO_WM_UNIT_USESOURCEFORMAT_APPLY" val="0"/>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0.38999998569488525,&quot;rgb&quot;:&quot;#ffffff&quot;,&quot;transparency&quot;:0},{&quot;brightness&quot;:0,&quot;colorType&quot;:2,&quot;pos&quot;:1,&quot;rgb&quot;:&quot;#ffffff&quot;,&quot;transparency&quot;:0.20000000298023224}],&quot;type&quot;:3},&quot;glow&quot;:{&quot;colorType&quot;:0},&quot;line&quot;:{&quot;type&quot;:0},&quot;shadow&quot;:{&quot;brightness&quot;:0,&quot;colorType&quot;:1,&quot;foreColorIndex&quot;:8,&quot;transparency&quot;:0.5199999809265137},&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i*1_2_1"/>
  <p:tag name="KSO_WM_UNIT_INDEX" val="1_2_1"/>
  <p:tag name="KSO_WM_UNIT_LAYERLEVEL" val="1_1_1"/>
  <p:tag name="KSO_WM_UNIT_SUBTYPE" val="d"/>
  <p:tag name="KSO_WM_UNIT_TEXT_FILL_FORE_SCHEMECOLOR_INDEX_BRIGHTNESS" val="0.15"/>
  <p:tag name="KSO_WM_UNIT_TEXT_FILL_TYPE" val="1"/>
  <p:tag name="KSO_WM_UNIT_TEXT_SHADOW_SCHEMECOLOR_INDEX" val="8"/>
  <p:tag name="KSO_WM_UNIT_TYPE" val="l_h_i"/>
  <p:tag name="KSO_WM_UNIT_USESOURCEFORMAT_APPLY" val="0"/>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8,&quot;transparency&quot;:0.009999999776482582},&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i*1_2_4"/>
  <p:tag name="KSO_WM_UNIT_INDEX" val="1_2_4"/>
  <p:tag name="KSO_WM_UNIT_LAYERLEVEL" val="1_1_1"/>
  <p:tag name="KSO_WM_UNIT_LINE_FILL_TYPE" val="2"/>
  <p:tag name="KSO_WM_UNIT_LINE_FORE_SCHEMECOLOR_INDEX" val="8"/>
  <p:tag name="KSO_WM_UNIT_TYPE" val="l_h_i"/>
  <p:tag name="KSO_WM_UNIT_USESOURCEFORMAT_APPLY" val="0"/>
</p:tagLst>
</file>

<file path=ppt/tags/tag205.xml><?xml version="1.0" encoding="utf-8"?>
<p:tagLst xmlns:p="http://schemas.openxmlformats.org/presentationml/2006/main">
  <p:tag name="KSO_WM_BEAUTIFY_FLAG" val="#wm#"/>
  <p:tag name="KSO_WM_DIAGRAM_COLOR_MATCH_VALUE" val="{&quot;shape&quot;:{&quot;fill&quot;:{&quot;gradient&quot;:[{&quot;brightness&quot;:-0.25,&quot;colorType&quot;:1,&quot;foreColorIndex&quot;:8,&quot;pos&quot;:0,&quot;transparency&quot;:0},{&quot;brightness&quot;:0,&quot;colorType&quot;:1,&quot;foreColorIndex&quot;:8,&quot;pos&quot;:1,&quot;transparency&quot;:0}],&quot;type&quot;:3},&quot;glow&quot;:{&quot;colorType&quot;:0},&quot;line&quot;:{&quot;solidLine&quot;:{&quot;brightness&quot;:0.4000000059604645,&quot;colorType&quot;:1,&quot;foreColorIndex&quot;:8,&quot;transparency&quot;:0},&quot;type&quot;:1},&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400_7*l_h_i*1_2_3"/>
  <p:tag name="KSO_WM_UNIT_INDEX" val="1_2_3"/>
  <p:tag name="KSO_WM_UNIT_LAYERLEVEL" val="1_1_1"/>
  <p:tag name="KSO_WM_UNIT_LINE_FILL_TYPE" val="2"/>
  <p:tag name="KSO_WM_UNIT_LINE_FORE_SCHEMECOLOR_INDEX" val="8"/>
  <p:tag name="KSO_WM_UNIT_SHADOW_SCHEMECOLOR_INDEX" val="5"/>
  <p:tag name="KSO_WM_UNIT_TEXT_FILL_FORE_SCHEMECOLOR_INDEX" val="13"/>
  <p:tag name="KSO_WM_UNIT_TEXT_FILL_TYPE" val="1"/>
  <p:tag name="KSO_WM_UNIT_TYPE" val="l_h_i"/>
  <p:tag name="KSO_WM_UNIT_USESOURCEFORMAT_APPLY" val="0"/>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3"/>
  <p:tag name="KSO_WM_UNIT_TEXT_FILL_TYPE" val="1"/>
  <p:tag name="KSO_WM_UNIT_TYPE" val="l_h_a"/>
  <p:tag name="KSO_WM_UNIT_USESOURCEFORMAT_APPLY" val="0"/>
  <p:tag name="KSO_WM_UNIT_VALUE" val="10"/>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f*1_2_1"/>
  <p:tag name="KSO_WM_UNIT_INDEX" val="1_2_1"/>
  <p:tag name="KSO_WM_UNIT_LAYERLEVEL" val="1_1_1"/>
  <p:tag name="KSO_WM_UNIT_NOCLEAR" val="0"/>
  <p:tag name="KSO_WM_UNIT_PRESET_TEXT" val="单击此处输入你的项正文"/>
  <p:tag name="KSO_WM_UNIT_SUBTYPE" val="a"/>
  <p:tag name="KSO_WM_UNIT_TEXT_FILL_FORE_SCHEMECOLOR_INDEX" val="13"/>
  <p:tag name="KSO_WM_UNIT_TEXT_FILL_TYPE" val="1"/>
  <p:tag name="KSO_WM_UNIT_TYPE" val="l_h_f"/>
  <p:tag name="KSO_WM_UNIT_USESOURCEFORMAT_APPLY" val="0"/>
  <p:tag name="KSO_WM_UNIT_VALUE" val="60"/>
</p:tagLst>
</file>

<file path=ppt/tags/tag208.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1,&quot;transparency&quot;:0}],&quot;type&quot;:3},&quot;glow&quot;:{&quot;colorType&quot;:0},&quot;line&quot;:{&quot;type&quot;:0},&quot;shadow&quot;:{&quot;brightness&quot;:0,&quot;colorType&quot;:1,&quot;foreColorIndex&quot;:5,&quot;transparency&quot;:0.85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00_7*l_h_i*1_3_2"/>
  <p:tag name="KSO_WM_UNIT_INDEX" val="1_3_2"/>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0.38999998569488525,&quot;rgb&quot;:&quot;#ffffff&quot;,&quot;transparency&quot;:0},{&quot;brightness&quot;:0,&quot;colorType&quot;:2,&quot;pos&quot;:1,&quot;rgb&quot;:&quot;#ffffff&quot;,&quot;transparency&quot;:0.20000000298023224}],&quot;type&quot;:3},&quot;glow&quot;:{&quot;colorType&quot;:0},&quot;line&quot;:{&quot;type&quot;:0},&quot;shadow&quot;:{&quot;brightness&quot;:0,&quot;colorType&quot;:1,&quot;foreColorIndex&quot;:5,&quot;transparency&quot;:0.5199999809265137},&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i*1_3_1"/>
  <p:tag name="KSO_WM_UNIT_INDEX" val="1_3_1"/>
  <p:tag name="KSO_WM_UNIT_LAYERLEVEL" val="1_1_1"/>
  <p:tag name="KSO_WM_UNIT_SUBTYPE" val="d"/>
  <p:tag name="KSO_WM_UNIT_TEXT_FILL_FORE_SCHEMECOLOR_INDEX_BRIGHTNESS" val="0.15"/>
  <p:tag name="KSO_WM_UNIT_TEXT_FILL_TYPE" val="1"/>
  <p:tag name="KSO_WM_UNIT_TEXT_SHADOW_SCHEMECOLOR_INDEX" val="5"/>
  <p:tag name="KSO_WM_UNIT_TYPE" val="l_h_i"/>
  <p:tag name="KSO_WM_UNIT_USESOURCEFORMAT_APPLY" val="0"/>
</p:tagLst>
</file>

<file path=ppt/tags/tag210.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quot;transparency&quot;:0},{&quot;brightness&quot;:0,&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00_7*l_h_i*1_3_3"/>
  <p:tag name="KSO_WM_UNIT_INDEX" val="1_3_3"/>
  <p:tag name="KSO_WM_UNIT_LAYERLEVEL" val="1_1_1"/>
  <p:tag name="KSO_WM_UNIT_LINE_FILL_TYPE" val="2"/>
  <p:tag name="KSO_WM_UNIT_LINE_FORE_SCHEMECOLOR_INDEX" val="5"/>
  <p:tag name="KSO_WM_UNIT_SHADOW_SCHEMECOLOR_INDEX" val="5"/>
  <p:tag name="KSO_WM_UNIT_TEXT_FILL_FORE_SCHEMECOLOR_INDEX" val="13"/>
  <p:tag name="KSO_WM_UNIT_TEXT_FILL_TYPE" val="1"/>
  <p:tag name="KSO_WM_UNIT_TYPE" val="l_h_i"/>
  <p:tag name="KSO_WM_UNIT_USESOURCEFORMAT_APPLY" val="0"/>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009999999776482582},&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i*1_3_4"/>
  <p:tag name="KSO_WM_UNIT_INDEX" val="1_3_4"/>
  <p:tag name="KSO_WM_UNIT_LAYERLEVEL" val="1_1_1"/>
  <p:tag name="KSO_WM_UNIT_LINE_FILL_TYPE" val="2"/>
  <p:tag name="KSO_WM_UNIT_LINE_FORE_SCHEMECOLOR_INDEX" val="5"/>
  <p:tag name="KSO_WM_UNIT_TYPE" val="l_h_i"/>
  <p:tag name="KSO_WM_UNIT_USESOURCEFORMAT_APPLY" val="0"/>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3"/>
  <p:tag name="KSO_WM_UNIT_TEXT_FILL_TYPE" val="1"/>
  <p:tag name="KSO_WM_UNIT_TYPE" val="l_h_a"/>
  <p:tag name="KSO_WM_UNIT_USESOURCEFORMAT_APPLY" val="0"/>
  <p:tag name="KSO_WM_UNIT_VALUE" val="10"/>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f*1_3_1"/>
  <p:tag name="KSO_WM_UNIT_INDEX" val="1_3_1"/>
  <p:tag name="KSO_WM_UNIT_LAYERLEVEL" val="1_1_1"/>
  <p:tag name="KSO_WM_UNIT_NOCLEAR" val="0"/>
  <p:tag name="KSO_WM_UNIT_PRESET_TEXT" val="单击此处输入你的项正文"/>
  <p:tag name="KSO_WM_UNIT_SUBTYPE" val="a"/>
  <p:tag name="KSO_WM_UNIT_TEXT_FILL_FORE_SCHEMECOLOR_INDEX" val="13"/>
  <p:tag name="KSO_WM_UNIT_TEXT_FILL_TYPE" val="1"/>
  <p:tag name="KSO_WM_UNIT_TYPE" val="l_h_f"/>
  <p:tag name="KSO_WM_UNIT_USESOURCEFORMAT_APPLY" val="0"/>
  <p:tag name="KSO_WM_UNIT_VALUE" val="60"/>
</p:tagLst>
</file>

<file path=ppt/tags/tag214.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8,&quot;pos&quot;:0,&quot;transparency&quot;:0},{&quot;brightness&quot;:0,&quot;colorType&quot;:1,&quot;foreColorIndex&quot;:8,&quot;pos&quot;:0.9900000095367432,&quot;transparency&quot;:0}],&quot;type&quot;:3},&quot;glow&quot;:{&quot;colorType&quot;:0},&quot;line&quot;:{&quot;type&quot;:0},&quot;shadow&quot;:{&quot;brightness&quot;:0,&quot;colorType&quot;:1,&quot;foreColorIndex&quot;:8,&quot;transparency&quot;:0.85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400_7*l_h_i*1_4_2"/>
  <p:tag name="KSO_WM_UNIT_INDEX" val="1_4_2"/>
  <p:tag name="KSO_WM_UNIT_LAYERLEVEL" val="1_1_1"/>
  <p:tag name="KSO_WM_UNIT_SHADOW_SCHEMECOLOR_INDEX" val="8"/>
  <p:tag name="KSO_WM_UNIT_TEXT_FILL_FORE_SCHEMECOLOR_INDEX" val="13"/>
  <p:tag name="KSO_WM_UNIT_TEXT_FILL_TYPE" val="1"/>
  <p:tag name="KSO_WM_UNIT_TYPE" val="l_h_i"/>
  <p:tag name="KSO_WM_UNIT_USESOURCEFORMAT_APPLY" val="0"/>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0.38999998569488525,&quot;rgb&quot;:&quot;#ffffff&quot;,&quot;transparency&quot;:0},{&quot;brightness&quot;:0,&quot;colorType&quot;:2,&quot;pos&quot;:1,&quot;rgb&quot;:&quot;#ffffff&quot;,&quot;transparency&quot;:0.20000000298023224}],&quot;type&quot;:3},&quot;glow&quot;:{&quot;colorType&quot;:0},&quot;line&quot;:{&quot;type&quot;:0},&quot;shadow&quot;:{&quot;brightness&quot;:0,&quot;colorType&quot;:1,&quot;foreColorIndex&quot;:8,&quot;transparency&quot;:0.5199999809265137},&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i*1_4_1"/>
  <p:tag name="KSO_WM_UNIT_INDEX" val="1_4_1"/>
  <p:tag name="KSO_WM_UNIT_LAYERLEVEL" val="1_1_1"/>
  <p:tag name="KSO_WM_UNIT_SUBTYPE" val="d"/>
  <p:tag name="KSO_WM_UNIT_TEXT_FILL_FORE_SCHEMECOLOR_INDEX_BRIGHTNESS" val="0.15"/>
  <p:tag name="KSO_WM_UNIT_TEXT_FILL_TYPE" val="1"/>
  <p:tag name="KSO_WM_UNIT_TEXT_SHADOW_SCHEMECOLOR_INDEX" val="8"/>
  <p:tag name="KSO_WM_UNIT_TYPE" val="l_h_i"/>
  <p:tag name="KSO_WM_UNIT_USESOURCEFORMAT_APPLY" val="0"/>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8,&quot;transparency&quot;:0.009999999776482582},&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i*1_4_4"/>
  <p:tag name="KSO_WM_UNIT_INDEX" val="1_4_4"/>
  <p:tag name="KSO_WM_UNIT_LAYERLEVEL" val="1_1_1"/>
  <p:tag name="KSO_WM_UNIT_LINE_FILL_TYPE" val="2"/>
  <p:tag name="KSO_WM_UNIT_LINE_FORE_SCHEMECOLOR_INDEX" val="8"/>
  <p:tag name="KSO_WM_UNIT_TYPE" val="l_h_i"/>
  <p:tag name="KSO_WM_UNIT_USESOURCEFORMAT_APPLY" val="0"/>
</p:tagLst>
</file>

<file path=ppt/tags/tag217.xml><?xml version="1.0" encoding="utf-8"?>
<p:tagLst xmlns:p="http://schemas.openxmlformats.org/presentationml/2006/main">
  <p:tag name="KSO_WM_BEAUTIFY_FLAG" val="#wm#"/>
  <p:tag name="KSO_WM_DIAGRAM_COLOR_MATCH_VALUE" val="{&quot;shape&quot;:{&quot;fill&quot;:{&quot;gradient&quot;:[{&quot;brightness&quot;:-0.25,&quot;colorType&quot;:1,&quot;foreColorIndex&quot;:8,&quot;pos&quot;:0,&quot;transparency&quot;:0},{&quot;brightness&quot;:0,&quot;colorType&quot;:1,&quot;foreColorIndex&quot;:8,&quot;pos&quot;:1,&quot;transparency&quot;:0}],&quot;type&quot;:3},&quot;glow&quot;:{&quot;colorType&quot;:0},&quot;line&quot;:{&quot;solidLine&quot;:{&quot;brightness&quot;:0.4000000059604645,&quot;colorType&quot;:1,&quot;foreColorIndex&quot;:8,&quot;transparency&quot;:0},&quot;type&quot;:1},&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400_7*l_h_i*1_4_3"/>
  <p:tag name="KSO_WM_UNIT_INDEX" val="1_4_3"/>
  <p:tag name="KSO_WM_UNIT_LAYERLEVEL" val="1_1_1"/>
  <p:tag name="KSO_WM_UNIT_LINE_FILL_TYPE" val="2"/>
  <p:tag name="KSO_WM_UNIT_LINE_FORE_SCHEMECOLOR_INDEX" val="8"/>
  <p:tag name="KSO_WM_UNIT_SHADOW_SCHEMECOLOR_INDEX" val="5"/>
  <p:tag name="KSO_WM_UNIT_TEXT_FILL_FORE_SCHEMECOLOR_INDEX" val="13"/>
  <p:tag name="KSO_WM_UNIT_TEXT_FILL_TYPE" val="1"/>
  <p:tag name="KSO_WM_UNIT_TYPE" val="l_h_i"/>
  <p:tag name="KSO_WM_UNIT_USESOURCEFORMAT_APPLY" val="0"/>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3"/>
  <p:tag name="KSO_WM_UNIT_TEXT_FILL_TYPE" val="1"/>
  <p:tag name="KSO_WM_UNIT_TYPE" val="l_h_a"/>
  <p:tag name="KSO_WM_UNIT_USESOURCEFORMAT_APPLY" val="0"/>
  <p:tag name="KSO_WM_UNIT_VALUE" val="10"/>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f*1_4_1"/>
  <p:tag name="KSO_WM_UNIT_INDEX" val="1_4_1"/>
  <p:tag name="KSO_WM_UNIT_LAYERLEVEL" val="1_1_1"/>
  <p:tag name="KSO_WM_UNIT_NOCLEAR" val="0"/>
  <p:tag name="KSO_WM_UNIT_PRESET_TEXT" val="单击此处输入你的项正文"/>
  <p:tag name="KSO_WM_UNIT_SUBTYPE" val="a"/>
  <p:tag name="KSO_WM_UNIT_TEXT_FILL_FORE_SCHEMECOLOR_INDEX" val="13"/>
  <p:tag name="KSO_WM_UNIT_TEXT_FILL_TYPE" val="1"/>
  <p:tag name="KSO_WM_UNIT_TYPE" val="l_h_f"/>
  <p:tag name="KSO_WM_UNIT_USESOURCEFORMAT_APPLY" val="0"/>
  <p:tag name="KSO_WM_UNIT_VALUE" val="60"/>
</p:tagLst>
</file>

<file path=ppt/tags/tag220.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1,&quot;transparency&quot;:0}],&quot;type&quot;:3},&quot;glow&quot;:{&quot;colorType&quot;:0},&quot;line&quot;:{&quot;type&quot;:0},&quot;shadow&quot;:{&quot;brightness&quot;:0,&quot;colorType&quot;:1,&quot;foreColorIndex&quot;:5,&quot;transparency&quot;:0.85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00_7*l_h_i*1_5_2"/>
  <p:tag name="KSO_WM_UNIT_INDEX" val="1_5_2"/>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0.38999998569488525,&quot;rgb&quot;:&quot;#ffffff&quot;,&quot;transparency&quot;:0},{&quot;brightness&quot;:0,&quot;colorType&quot;:2,&quot;pos&quot;:1,&quot;rgb&quot;:&quot;#ffffff&quot;,&quot;transparency&quot;:0.20000000298023224}],&quot;type&quot;:3},&quot;glow&quot;:{&quot;colorType&quot;:0},&quot;line&quot;:{&quot;type&quot;:0},&quot;shadow&quot;:{&quot;brightness&quot;:0,&quot;colorType&quot;:1,&quot;foreColorIndex&quot;:5,&quot;transparency&quot;:0.5199999809265137},&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i*1_5_1"/>
  <p:tag name="KSO_WM_UNIT_INDEX" val="1_5_1"/>
  <p:tag name="KSO_WM_UNIT_LAYERLEVEL" val="1_1_1"/>
  <p:tag name="KSO_WM_UNIT_SUBTYPE" val="d"/>
  <p:tag name="KSO_WM_UNIT_TEXT_FILL_FORE_SCHEMECOLOR_INDEX_BRIGHTNESS" val="0.15"/>
  <p:tag name="KSO_WM_UNIT_TEXT_FILL_TYPE" val="1"/>
  <p:tag name="KSO_WM_UNIT_TEXT_SHADOW_SCHEMECOLOR_INDEX" val="5"/>
  <p:tag name="KSO_WM_UNIT_TYPE" val="l_h_i"/>
  <p:tag name="KSO_WM_UNIT_USESOURCEFORMAT_APPLY" val="0"/>
</p:tagLst>
</file>

<file path=ppt/tags/tag222.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quot;transparency&quot;:0},{&quot;brightness&quot;:0,&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00_7*l_h_i*1_5_3"/>
  <p:tag name="KSO_WM_UNIT_INDEX" val="1_5_3"/>
  <p:tag name="KSO_WM_UNIT_LAYERLEVEL" val="1_1_1"/>
  <p:tag name="KSO_WM_UNIT_LINE_FILL_TYPE" val="2"/>
  <p:tag name="KSO_WM_UNIT_LINE_FORE_SCHEMECOLOR_INDEX" val="5"/>
  <p:tag name="KSO_WM_UNIT_SHADOW_SCHEMECOLOR_INDEX" val="5"/>
  <p:tag name="KSO_WM_UNIT_TEXT_FILL_FORE_SCHEMECOLOR_INDEX" val="13"/>
  <p:tag name="KSO_WM_UNIT_TEXT_FILL_TYPE" val="1"/>
  <p:tag name="KSO_WM_UNIT_TYPE" val="l_h_i"/>
  <p:tag name="KSO_WM_UNIT_USESOURCEFORMAT_APPLY" val="0"/>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009999999776482582},&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i*1_5_4"/>
  <p:tag name="KSO_WM_UNIT_INDEX" val="1_5_4"/>
  <p:tag name="KSO_WM_UNIT_LAYERLEVEL" val="1_1_1"/>
  <p:tag name="KSO_WM_UNIT_LINE_FILL_TYPE" val="2"/>
  <p:tag name="KSO_WM_UNIT_LINE_FORE_SCHEMECOLOR_INDEX" val="5"/>
  <p:tag name="KSO_WM_UNIT_TYPE" val="l_h_i"/>
  <p:tag name="KSO_WM_UNIT_USESOURCEFORMAT_APPLY" val="0"/>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3"/>
  <p:tag name="KSO_WM_UNIT_TEXT_FILL_TYPE" val="1"/>
  <p:tag name="KSO_WM_UNIT_TYPE" val="l_h_a"/>
  <p:tag name="KSO_WM_UNIT_USESOURCEFORMAT_APPLY" val="0"/>
  <p:tag name="KSO_WM_UNIT_VALUE" val="10"/>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f*1_5_1"/>
  <p:tag name="KSO_WM_UNIT_INDEX" val="1_5_1"/>
  <p:tag name="KSO_WM_UNIT_LAYERLEVEL" val="1_1_1"/>
  <p:tag name="KSO_WM_UNIT_NOCLEAR" val="0"/>
  <p:tag name="KSO_WM_UNIT_PRESET_TEXT" val="单击此处输入你的项正文"/>
  <p:tag name="KSO_WM_UNIT_SUBTYPE" val="a"/>
  <p:tag name="KSO_WM_UNIT_TEXT_FILL_FORE_SCHEMECOLOR_INDEX" val="13"/>
  <p:tag name="KSO_WM_UNIT_TEXT_FILL_TYPE" val="1"/>
  <p:tag name="KSO_WM_UNIT_TYPE" val="l_h_f"/>
  <p:tag name="KSO_WM_UNIT_USESOURCEFORMAT_APPLY" val="0"/>
  <p:tag name="KSO_WM_UNIT_VALUE" val="60"/>
</p:tagLst>
</file>

<file path=ppt/tags/tag226.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8,&quot;pos&quot;:0,&quot;transparency&quot;:0},{&quot;brightness&quot;:0,&quot;colorType&quot;:1,&quot;foreColorIndex&quot;:8,&quot;pos&quot;:0.9900000095367432,&quot;transparency&quot;:0}],&quot;type&quot;:3},&quot;glow&quot;:{&quot;colorType&quot;:0},&quot;line&quot;:{&quot;type&quot;:0},&quot;shadow&quot;:{&quot;brightness&quot;:0,&quot;colorType&quot;:1,&quot;foreColorIndex&quot;:8,&quot;transparency&quot;:0.85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400_7*l_h_i*1_6_2"/>
  <p:tag name="KSO_WM_UNIT_INDEX" val="1_6_2"/>
  <p:tag name="KSO_WM_UNIT_LAYERLEVEL" val="1_1_1"/>
  <p:tag name="KSO_WM_UNIT_SHADOW_SCHEMECOLOR_INDEX" val="8"/>
  <p:tag name="KSO_WM_UNIT_TEXT_FILL_FORE_SCHEMECOLOR_INDEX" val="13"/>
  <p:tag name="KSO_WM_UNIT_TEXT_FILL_TYPE" val="1"/>
  <p:tag name="KSO_WM_UNIT_TYPE" val="l_h_i"/>
  <p:tag name="KSO_WM_UNIT_USESOURCEFORMAT_APPLY" val="0"/>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0.38999998569488525,&quot;rgb&quot;:&quot;#ffffff&quot;,&quot;transparency&quot;:0},{&quot;brightness&quot;:0,&quot;colorType&quot;:2,&quot;pos&quot;:1,&quot;rgb&quot;:&quot;#ffffff&quot;,&quot;transparency&quot;:0.20000000298023224}],&quot;type&quot;:3},&quot;glow&quot;:{&quot;colorType&quot;:0},&quot;line&quot;:{&quot;type&quot;:0},&quot;shadow&quot;:{&quot;brightness&quot;:0,&quot;colorType&quot;:1,&quot;foreColorIndex&quot;:8,&quot;transparency&quot;:0.5199999809265137},&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i*1_6_1"/>
  <p:tag name="KSO_WM_UNIT_INDEX" val="1_6_1"/>
  <p:tag name="KSO_WM_UNIT_LAYERLEVEL" val="1_1_1"/>
  <p:tag name="KSO_WM_UNIT_SUBTYPE" val="d"/>
  <p:tag name="KSO_WM_UNIT_TEXT_FILL_FORE_SCHEMECOLOR_INDEX_BRIGHTNESS" val="0.15"/>
  <p:tag name="KSO_WM_UNIT_TEXT_FILL_TYPE" val="1"/>
  <p:tag name="KSO_WM_UNIT_TEXT_SHADOW_SCHEMECOLOR_INDEX" val="8"/>
  <p:tag name="KSO_WM_UNIT_TYPE" val="l_h_i"/>
  <p:tag name="KSO_WM_UNIT_USESOURCEFORMAT_APPLY" val="0"/>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8,&quot;transparency&quot;:0.009999999776482582},&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i*1_6_4"/>
  <p:tag name="KSO_WM_UNIT_INDEX" val="1_6_4"/>
  <p:tag name="KSO_WM_UNIT_LAYERLEVEL" val="1_1_1"/>
  <p:tag name="KSO_WM_UNIT_LINE_FILL_TYPE" val="2"/>
  <p:tag name="KSO_WM_UNIT_LINE_FORE_SCHEMECOLOR_INDEX" val="8"/>
  <p:tag name="KSO_WM_UNIT_TYPE" val="l_h_i"/>
  <p:tag name="KSO_WM_UNIT_USESOURCEFORMAT_APPLY" val="0"/>
</p:tagLst>
</file>

<file path=ppt/tags/tag229.xml><?xml version="1.0" encoding="utf-8"?>
<p:tagLst xmlns:p="http://schemas.openxmlformats.org/presentationml/2006/main">
  <p:tag name="KSO_WM_BEAUTIFY_FLAG" val="#wm#"/>
  <p:tag name="KSO_WM_DIAGRAM_COLOR_MATCH_VALUE" val="{&quot;shape&quot;:{&quot;fill&quot;:{&quot;gradient&quot;:[{&quot;brightness&quot;:-0.25,&quot;colorType&quot;:1,&quot;foreColorIndex&quot;:8,&quot;pos&quot;:0,&quot;transparency&quot;:0},{&quot;brightness&quot;:0,&quot;colorType&quot;:1,&quot;foreColorIndex&quot;:8,&quot;pos&quot;:1,&quot;transparency&quot;:0}],&quot;type&quot;:3},&quot;glow&quot;:{&quot;colorType&quot;:0},&quot;line&quot;:{&quot;solidLine&quot;:{&quot;brightness&quot;:0.4000000059604645,&quot;colorType&quot;:1,&quot;foreColorIndex&quot;:8,&quot;transparency&quot;:0},&quot;type&quot;:1},&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400_7*l_h_i*1_6_3"/>
  <p:tag name="KSO_WM_UNIT_INDEX" val="1_6_3"/>
  <p:tag name="KSO_WM_UNIT_LAYERLEVEL" val="1_1_1"/>
  <p:tag name="KSO_WM_UNIT_LINE_FILL_TYPE" val="2"/>
  <p:tag name="KSO_WM_UNIT_LINE_FORE_SCHEMECOLOR_INDEX" val="8"/>
  <p:tag name="KSO_WM_UNIT_SHADOW_SCHEMECOLOR_INDEX" val="5"/>
  <p:tag name="KSO_WM_UNIT_TEXT_FILL_FORE_SCHEMECOLOR_INDEX" val="13"/>
  <p:tag name="KSO_WM_UNIT_TEXT_FILL_TYPE" val="1"/>
  <p:tag name="KSO_WM_UNIT_TYPE" val="l_h_i"/>
  <p:tag name="KSO_WM_UNIT_USESOURCEFORMAT_APPLY" val="0"/>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3"/>
  <p:tag name="KSO_WM_UNIT_TEXT_FILL_TYPE" val="1"/>
  <p:tag name="KSO_WM_UNIT_TYPE" val="l_h_a"/>
  <p:tag name="KSO_WM_UNIT_USESOURCEFORMAT_APPLY" val="0"/>
  <p:tag name="KSO_WM_UNIT_VALUE" val="10"/>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f*1_6_1"/>
  <p:tag name="KSO_WM_UNIT_INDEX" val="1_6_1"/>
  <p:tag name="KSO_WM_UNIT_LAYERLEVEL" val="1_1_1"/>
  <p:tag name="KSO_WM_UNIT_NOCLEAR" val="0"/>
  <p:tag name="KSO_WM_UNIT_PRESET_TEXT" val="单击此处输入你的项正文"/>
  <p:tag name="KSO_WM_UNIT_SUBTYPE" val="a"/>
  <p:tag name="KSO_WM_UNIT_TEXT_FILL_FORE_SCHEMECOLOR_INDEX" val="13"/>
  <p:tag name="KSO_WM_UNIT_TEXT_FILL_TYPE" val="1"/>
  <p:tag name="KSO_WM_UNIT_TYPE" val="l_h_f"/>
  <p:tag name="KSO_WM_UNIT_USESOURCEFORMAT_APPLY" val="0"/>
  <p:tag name="KSO_WM_UNIT_VALUE" val="60"/>
</p:tagLst>
</file>

<file path=ppt/tags/tag232.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1,&quot;transparency&quot;:0}],&quot;type&quot;:3},&quot;glow&quot;:{&quot;colorType&quot;:0},&quot;line&quot;:{&quot;type&quot;:0},&quot;shadow&quot;:{&quot;brightness&quot;:0,&quot;colorType&quot;:1,&quot;foreColorIndex&quot;:5,&quot;transparency&quot;:0.85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00_7*l_h_i*1_7_2"/>
  <p:tag name="KSO_WM_UNIT_INDEX" val="1_7_2"/>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0.38999998569488525,&quot;rgb&quot;:&quot;#ffffff&quot;,&quot;transparency&quot;:0},{&quot;brightness&quot;:0,&quot;colorType&quot;:2,&quot;pos&quot;:1,&quot;rgb&quot;:&quot;#ffffff&quot;,&quot;transparency&quot;:0.20000000298023224}],&quot;type&quot;:3},&quot;glow&quot;:{&quot;colorType&quot;:0},&quot;line&quot;:{&quot;type&quot;:0},&quot;shadow&quot;:{&quot;brightness&quot;:0,&quot;colorType&quot;:1,&quot;foreColorIndex&quot;:5,&quot;transparency&quot;:0.5199999809265137},&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i*1_7_1"/>
  <p:tag name="KSO_WM_UNIT_INDEX" val="1_7_1"/>
  <p:tag name="KSO_WM_UNIT_LAYERLEVEL" val="1_1_1"/>
  <p:tag name="KSO_WM_UNIT_SUBTYPE" val="d"/>
  <p:tag name="KSO_WM_UNIT_TEXT_FILL_FORE_SCHEMECOLOR_INDEX_BRIGHTNESS" val="0.15"/>
  <p:tag name="KSO_WM_UNIT_TEXT_FILL_TYPE" val="1"/>
  <p:tag name="KSO_WM_UNIT_TEXT_SHADOW_SCHEMECOLOR_INDEX" val="5"/>
  <p:tag name="KSO_WM_UNIT_TYPE" val="l_h_i"/>
  <p:tag name="KSO_WM_UNIT_USESOURCEFORMAT_APPLY" val="0"/>
</p:tagLst>
</file>

<file path=ppt/tags/tag234.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quot;transparency&quot;:0},{&quot;brightness&quot;:0,&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00_7*l_h_i*1_7_3"/>
  <p:tag name="KSO_WM_UNIT_INDEX" val="1_7_3"/>
  <p:tag name="KSO_WM_UNIT_LAYERLEVEL" val="1_1_1"/>
  <p:tag name="KSO_WM_UNIT_LINE_FILL_TYPE" val="2"/>
  <p:tag name="KSO_WM_UNIT_LINE_FORE_SCHEMECOLOR_INDEX" val="5"/>
  <p:tag name="KSO_WM_UNIT_SHADOW_SCHEMECOLOR_INDEX" val="5"/>
  <p:tag name="KSO_WM_UNIT_TEXT_FILL_FORE_SCHEMECOLOR_INDEX" val="13"/>
  <p:tag name="KSO_WM_UNIT_TEXT_FILL_TYPE" val="1"/>
  <p:tag name="KSO_WM_UNIT_TYPE" val="l_h_i"/>
  <p:tag name="KSO_WM_UNIT_USESOURCEFORMAT_APPLY" val="0"/>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009999999776482582},&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i*1_7_4"/>
  <p:tag name="KSO_WM_UNIT_INDEX" val="1_7_4"/>
  <p:tag name="KSO_WM_UNIT_LAYERLEVEL" val="1_1_1"/>
  <p:tag name="KSO_WM_UNIT_LINE_FILL_TYPE" val="2"/>
  <p:tag name="KSO_WM_UNIT_LINE_FORE_SCHEMECOLOR_INDEX" val="5"/>
  <p:tag name="KSO_WM_UNIT_TYPE" val="l_h_i"/>
  <p:tag name="KSO_WM_UNIT_USESOURCEFORMAT_APPLY" val="0"/>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a*1_7_1"/>
  <p:tag name="KSO_WM_UNIT_INDEX" val="1_7_1"/>
  <p:tag name="KSO_WM_UNIT_ISCONTENTSTITLE" val="0"/>
  <p:tag name="KSO_WM_UNIT_ISNUMDGMTITLE" val="0"/>
  <p:tag name="KSO_WM_UNIT_LAYERLEVEL" val="1_1_1"/>
  <p:tag name="KSO_WM_UNIT_NOCLEAR" val="0"/>
  <p:tag name="KSO_WM_UNIT_PRESET_TEXT" val="添加标题"/>
  <p:tag name="KSO_WM_UNIT_TEXT_FILL_FORE_SCHEMECOLOR_INDEX" val="13"/>
  <p:tag name="KSO_WM_UNIT_TEXT_FILL_TYPE" val="1"/>
  <p:tag name="KSO_WM_UNIT_TYPE" val="l_h_a"/>
  <p:tag name="KSO_WM_UNIT_USESOURCEFORMAT_APPLY" val="0"/>
  <p:tag name="KSO_WM_UNIT_VALUE" val="10"/>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f*1_7_1"/>
  <p:tag name="KSO_WM_UNIT_INDEX" val="1_7_1"/>
  <p:tag name="KSO_WM_UNIT_LAYERLEVEL" val="1_1_1"/>
  <p:tag name="KSO_WM_UNIT_NOCLEAR" val="0"/>
  <p:tag name="KSO_WM_UNIT_PRESET_TEXT" val="单击此处输入你的项正文"/>
  <p:tag name="KSO_WM_UNIT_SUBTYPE" val="a"/>
  <p:tag name="KSO_WM_UNIT_TEXT_FILL_FORE_SCHEMECOLOR_INDEX" val="13"/>
  <p:tag name="KSO_WM_UNIT_TEXT_FILL_TYPE" val="1"/>
  <p:tag name="KSO_WM_UNIT_TYPE" val="l_h_f"/>
  <p:tag name="KSO_WM_UNIT_USESOURCEFORMAT_APPLY" val="0"/>
  <p:tag name="KSO_WM_UNIT_VALUE" val="60"/>
</p:tagLst>
</file>

<file path=ppt/tags/tag238.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8,&quot;pos&quot;:0,&quot;transparency&quot;:0},{&quot;brightness&quot;:0,&quot;colorType&quot;:1,&quot;foreColorIndex&quot;:8,&quot;pos&quot;:0.9900000095367432,&quot;transparency&quot;:0}],&quot;type&quot;:3},&quot;glow&quot;:{&quot;colorType&quot;:0},&quot;line&quot;:{&quot;type&quot;:0},&quot;shadow&quot;:{&quot;brightness&quot;:0,&quot;colorType&quot;:1,&quot;foreColorIndex&quot;:8,&quot;transparency&quot;:0.85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400_7*l_h_i*1_8_2"/>
  <p:tag name="KSO_WM_UNIT_INDEX" val="1_8_2"/>
  <p:tag name="KSO_WM_UNIT_LAYERLEVEL" val="1_1_1"/>
  <p:tag name="KSO_WM_UNIT_SHADOW_SCHEMECOLOR_INDEX" val="8"/>
  <p:tag name="KSO_WM_UNIT_TEXT_FILL_FORE_SCHEMECOLOR_INDEX" val="13"/>
  <p:tag name="KSO_WM_UNIT_TEXT_FILL_TYPE" val="1"/>
  <p:tag name="KSO_WM_UNIT_TYPE" val="l_h_i"/>
  <p:tag name="KSO_WM_UNIT_USESOURCEFORMAT_APPLY" val="0"/>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0.38999998569488525,&quot;rgb&quot;:&quot;#ffffff&quot;,&quot;transparency&quot;:0},{&quot;brightness&quot;:0,&quot;colorType&quot;:2,&quot;pos&quot;:1,&quot;rgb&quot;:&quot;#ffffff&quot;,&quot;transparency&quot;:0.20000000298023224}],&quot;type&quot;:3},&quot;glow&quot;:{&quot;colorType&quot;:0},&quot;line&quot;:{&quot;type&quot;:0},&quot;shadow&quot;:{&quot;brightness&quot;:0,&quot;colorType&quot;:1,&quot;foreColorIndex&quot;:8,&quot;transparency&quot;:0.5199999809265137},&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i*1_8_1"/>
  <p:tag name="KSO_WM_UNIT_INDEX" val="1_8_1"/>
  <p:tag name="KSO_WM_UNIT_LAYERLEVEL" val="1_1_1"/>
  <p:tag name="KSO_WM_UNIT_SUBTYPE" val="d"/>
  <p:tag name="KSO_WM_UNIT_TEXT_FILL_FORE_SCHEMECOLOR_INDEX_BRIGHTNESS" val="0.15"/>
  <p:tag name="KSO_WM_UNIT_TEXT_FILL_TYPE" val="1"/>
  <p:tag name="KSO_WM_UNIT_TEXT_SHADOW_SCHEMECOLOR_INDEX" val="8"/>
  <p:tag name="KSO_WM_UNIT_TYPE" val="l_h_i"/>
  <p:tag name="KSO_WM_UNIT_USESOURCEFORMAT_APPLY" val="0"/>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8,&quot;transparency&quot;:0.009999999776482582},&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i*1_8_4"/>
  <p:tag name="KSO_WM_UNIT_INDEX" val="1_8_4"/>
  <p:tag name="KSO_WM_UNIT_LAYERLEVEL" val="1_1_1"/>
  <p:tag name="KSO_WM_UNIT_LINE_FILL_TYPE" val="2"/>
  <p:tag name="KSO_WM_UNIT_LINE_FORE_SCHEMECOLOR_INDEX" val="8"/>
  <p:tag name="KSO_WM_UNIT_TYPE" val="l_h_i"/>
  <p:tag name="KSO_WM_UNIT_USESOURCEFORMAT_APPLY" val="0"/>
</p:tagLst>
</file>

<file path=ppt/tags/tag241.xml><?xml version="1.0" encoding="utf-8"?>
<p:tagLst xmlns:p="http://schemas.openxmlformats.org/presentationml/2006/main">
  <p:tag name="KSO_WM_BEAUTIFY_FLAG" val="#wm#"/>
  <p:tag name="KSO_WM_DIAGRAM_COLOR_MATCH_VALUE" val="{&quot;shape&quot;:{&quot;fill&quot;:{&quot;gradient&quot;:[{&quot;brightness&quot;:-0.25,&quot;colorType&quot;:1,&quot;foreColorIndex&quot;:8,&quot;pos&quot;:0,&quot;transparency&quot;:0},{&quot;brightness&quot;:0,&quot;colorType&quot;:1,&quot;foreColorIndex&quot;:8,&quot;pos&quot;:1,&quot;transparency&quot;:0}],&quot;type&quot;:3},&quot;glow&quot;:{&quot;colorType&quot;:0},&quot;line&quot;:{&quot;solidLine&quot;:{&quot;brightness&quot;:0.4000000059604645,&quot;colorType&quot;:1,&quot;foreColorIndex&quot;:8,&quot;transparency&quot;:0},&quot;type&quot;:1},&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400_7*l_h_i*1_8_3"/>
  <p:tag name="KSO_WM_UNIT_INDEX" val="1_8_3"/>
  <p:tag name="KSO_WM_UNIT_LAYERLEVEL" val="1_1_1"/>
  <p:tag name="KSO_WM_UNIT_LINE_FILL_TYPE" val="2"/>
  <p:tag name="KSO_WM_UNIT_LINE_FORE_SCHEMECOLOR_INDEX" val="8"/>
  <p:tag name="KSO_WM_UNIT_SHADOW_SCHEMECOLOR_INDEX" val="5"/>
  <p:tag name="KSO_WM_UNIT_TEXT_FILL_FORE_SCHEMECOLOR_INDEX" val="13"/>
  <p:tag name="KSO_WM_UNIT_TEXT_FILL_TYPE" val="1"/>
  <p:tag name="KSO_WM_UNIT_TYPE" val="l_h_i"/>
  <p:tag name="KSO_WM_UNIT_USESOURCEFORMAT_APPLY" val="0"/>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a*1_8_1"/>
  <p:tag name="KSO_WM_UNIT_INDEX" val="1_8_1"/>
  <p:tag name="KSO_WM_UNIT_ISCONTENTSTITLE" val="0"/>
  <p:tag name="KSO_WM_UNIT_ISNUMDGMTITLE" val="0"/>
  <p:tag name="KSO_WM_UNIT_LAYERLEVEL" val="1_1_1"/>
  <p:tag name="KSO_WM_UNIT_NOCLEAR" val="0"/>
  <p:tag name="KSO_WM_UNIT_PRESET_TEXT" val="添加标题"/>
  <p:tag name="KSO_WM_UNIT_TEXT_FILL_FORE_SCHEMECOLOR_INDEX" val="13"/>
  <p:tag name="KSO_WM_UNIT_TEXT_FILL_TYPE" val="1"/>
  <p:tag name="KSO_WM_UNIT_TYPE" val="l_h_a"/>
  <p:tag name="KSO_WM_UNIT_USESOURCEFORMAT_APPLY" val="0"/>
  <p:tag name="KSO_WM_UNIT_VALUE" val="10"/>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f*1_8_1"/>
  <p:tag name="KSO_WM_UNIT_INDEX" val="1_8_1"/>
  <p:tag name="KSO_WM_UNIT_LAYERLEVEL" val="1_1_1"/>
  <p:tag name="KSO_WM_UNIT_NOCLEAR" val="0"/>
  <p:tag name="KSO_WM_UNIT_PRESET_TEXT" val="单击此处输入你的项正文"/>
  <p:tag name="KSO_WM_UNIT_SUBTYPE" val="a"/>
  <p:tag name="KSO_WM_UNIT_TEXT_FILL_FORE_SCHEMECOLOR_INDEX" val="13"/>
  <p:tag name="KSO_WM_UNIT_TEXT_FILL_TYPE" val="1"/>
  <p:tag name="KSO_WM_UNIT_TYPE" val="l_h_f"/>
  <p:tag name="KSO_WM_UNIT_USESOURCEFORMAT_APPLY" val="0"/>
  <p:tag name="KSO_WM_UNIT_VALUE" val="60"/>
</p:tagLst>
</file>

<file path=ppt/tags/tag244.xml><?xml version="1.0" encoding="utf-8"?>
<p:tagLst xmlns:p="http://schemas.openxmlformats.org/presentationml/2006/main">
  <p:tag name="KSO_WM_TEMPLATE_CATEGORY" val="custom"/>
  <p:tag name="KSO_WM_TEMPLATE_INDEX" val="20230979"/>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3"/>
  <p:tag name="KSO_WM_UNIT_INDEX" val="1_3_3"/>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247.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4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3"/>
  <p:tag name="KSO_WM_UNIT_INDEX" val="1_1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51.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5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5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3"/>
  <p:tag name="KSO_WM_UNIT_INDEX" val="1_2_3"/>
  <p:tag name="KSO_WM_UNIT_LAYERLEVEL" val="1_1_1"/>
  <p:tag name="KSO_WM_UNIT_SHADOW_SCHEMECOLOR_INDEX" val="6"/>
  <p:tag name="KSO_WM_UNIT_TEXT_FILL_FORE_SCHEMECOLOR_INDEX" val="2"/>
  <p:tag name="KSO_WM_UNIT_TEXT_FILL_TYPE" val="1"/>
  <p:tag name="KSO_WM_UNIT_TYPE" val="l_h_i"/>
  <p:tag name="KSO_WM_UNIT_USESOURCEFORMAT_APPLY" val="0"/>
</p:tagLst>
</file>

<file path=ppt/tags/tag255.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5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5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3"/>
  <p:tag name="KSO_WM_UNIT_INDEX" val="1_4_3"/>
  <p:tag name="KSO_WM_UNIT_LAYERLEVEL" val="1_1_1"/>
  <p:tag name="KSO_WM_UNIT_SHADOW_SCHEMECOLOR_INDEX" val="8"/>
  <p:tag name="KSO_WM_UNIT_TEXT_FILL_FORE_SCHEMECOLOR_INDEX" val="2"/>
  <p:tag name="KSO_WM_UNIT_TEXT_FILL_TYPE" val="1"/>
  <p:tag name="KSO_WM_UNIT_TYPE" val="l_h_i"/>
  <p:tag name="KSO_WM_UNIT_USESOURCEFORMAT_APPLY" val="0"/>
</p:tagLst>
</file>

<file path=ppt/tags/tag259.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2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2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26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6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3"/>
  <p:tag name="KSO_WM_UNIT_INDEX" val="1_3_3"/>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267.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6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7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3"/>
  <p:tag name="KSO_WM_UNIT_INDEX" val="1_1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71.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7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7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3"/>
  <p:tag name="KSO_WM_UNIT_INDEX" val="1_2_3"/>
  <p:tag name="KSO_WM_UNIT_LAYERLEVEL" val="1_1_1"/>
  <p:tag name="KSO_WM_UNIT_SHADOW_SCHEMECOLOR_INDEX" val="6"/>
  <p:tag name="KSO_WM_UNIT_TEXT_FILL_FORE_SCHEMECOLOR_INDEX" val="2"/>
  <p:tag name="KSO_WM_UNIT_TEXT_FILL_TYPE" val="1"/>
  <p:tag name="KSO_WM_UNIT_TYPE" val="l_h_i"/>
  <p:tag name="KSO_WM_UNIT_USESOURCEFORMAT_APPLY" val="0"/>
</p:tagLst>
</file>

<file path=ppt/tags/tag275.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7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7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3"/>
  <p:tag name="KSO_WM_UNIT_INDEX" val="1_4_3"/>
  <p:tag name="KSO_WM_UNIT_LAYERLEVEL" val="1_1_1"/>
  <p:tag name="KSO_WM_UNIT_SHADOW_SCHEMECOLOR_INDEX" val="8"/>
  <p:tag name="KSO_WM_UNIT_TEXT_FILL_FORE_SCHEMECOLOR_INDEX" val="2"/>
  <p:tag name="KSO_WM_UNIT_TEXT_FILL_TYPE" val="1"/>
  <p:tag name="KSO_WM_UNIT_TYPE" val="l_h_i"/>
  <p:tag name="KSO_WM_UNIT_USESOURCEFORMAT_APPLY" val="0"/>
</p:tagLst>
</file>

<file path=ppt/tags/tag279.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81.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82.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HREE"/>
  <p:tag name="KSO_WM_UNIT_TYPE" val="e"/>
  <p:tag name="KSO_WM_UNIT_VALUE" val="13"/>
</p:tagLst>
</file>

<file path=ppt/tags/tag283.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8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1_1"/>
  <p:tag name="KSO_WM_UNIT_INDEX" val="1_1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8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1_2"/>
  <p:tag name="KSO_WM_UNIT_INDEX" val="1_1_2"/>
  <p:tag name="KSO_WM_UNIT_LAYERLEVEL" val="1_1_1"/>
  <p:tag name="KSO_WM_UNIT_TEXT_FILL_FORE_SCHEMECOLOR_INDEX" val="13"/>
  <p:tag name="KSO_WM_UNIT_TEXT_FILL_TYPE" val="1"/>
  <p:tag name="KSO_WM_UNIT_TYPE" val="l_h_i"/>
  <p:tag name="KSO_WM_UNIT_USESOURCEFORMAT_APPLY" val="0"/>
</p:tagLst>
</file>

<file path=ppt/tags/tag28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2_1"/>
  <p:tag name="KSO_WM_UNIT_INDEX" val="1_2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8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2_2"/>
  <p:tag name="KSO_WM_UNIT_INDEX" val="1_2_2"/>
  <p:tag name="KSO_WM_UNIT_LAYERLEVEL" val="1_1_1"/>
  <p:tag name="KSO_WM_UNIT_TEXT_FILL_FORE_SCHEMECOLOR_INDEX" val="13"/>
  <p:tag name="KSO_WM_UNIT_TEXT_FILL_TYPE" val="1"/>
  <p:tag name="KSO_WM_UNIT_TYPE" val="l_h_i"/>
  <p:tag name="KSO_WM_UNIT_USESOURCEFORMAT_APPLY" val="0"/>
</p:tagLst>
</file>

<file path=ppt/tags/tag28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3_1"/>
  <p:tag name="KSO_WM_UNIT_INDEX" val="1_3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8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3_2"/>
  <p:tag name="KSO_WM_UNIT_INDEX" val="1_3_2"/>
  <p:tag name="KSO_WM_UNIT_LAYERLEVEL" val="1_1_1"/>
  <p:tag name="KSO_WM_UNIT_TEXT_FILL_FORE_SCHEMECOLOR_INDEX" val="13"/>
  <p:tag name="KSO_WM_UNIT_TEXT_FILL_TYPE" val="1"/>
  <p:tag name="KSO_WM_UNIT_TYPE" val="l_h_i"/>
  <p:tag name="KSO_WM_UNIT_USESOURCEFORMAT_APPLY" val="0"/>
</p:tagLst>
</file>

<file path=ppt/tags/tag29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4_1"/>
  <p:tag name="KSO_WM_UNIT_INDEX" val="1_4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9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4_2"/>
  <p:tag name="KSO_WM_UNIT_INDEX" val="1_4_2"/>
  <p:tag name="KSO_WM_UNIT_LAYERLEVEL" val="1_1_1"/>
  <p:tag name="KSO_WM_UNIT_TEXT_FILL_FORE_SCHEMECOLOR_INDEX" val="13"/>
  <p:tag name="KSO_WM_UNIT_TEXT_FILL_TYPE" val="1"/>
  <p:tag name="KSO_WM_UNIT_TYPE" val="l_h_i"/>
  <p:tag name="KSO_WM_UNIT_USESOURCEFORMAT_APPLY" val="0"/>
</p:tagLst>
</file>

<file path=ppt/tags/tag2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96.xml><?xml version="1.0" encoding="utf-8"?>
<p:tagLst xmlns:p="http://schemas.openxmlformats.org/presentationml/2006/main">
  <p:tag name="KSO_WM_TEMPLATE_CATEGORY" val="custom"/>
  <p:tag name="KSO_WM_TEMPLATE_INDEX" val="20230979"/>
</p:tagLst>
</file>

<file path=ppt/tags/tag29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43">
      <a:dk1>
        <a:sysClr val="windowText" lastClr="000000"/>
      </a:dk1>
      <a:lt1>
        <a:sysClr val="window" lastClr="FFFFFF"/>
      </a:lt1>
      <a:dk2>
        <a:srgbClr val="1E3643"/>
      </a:dk2>
      <a:lt2>
        <a:srgbClr val="EAFCFB"/>
      </a:lt2>
      <a:accent1>
        <a:srgbClr val="20DAD6"/>
      </a:accent1>
      <a:accent2>
        <a:srgbClr val="43AFB6"/>
      </a:accent2>
      <a:accent3>
        <a:srgbClr val="3F8297"/>
      </a:accent3>
      <a:accent4>
        <a:srgbClr val="3D6C87"/>
      </a:accent4>
      <a:accent5>
        <a:srgbClr val="FFC961"/>
      </a:accent5>
      <a:accent6>
        <a:srgbClr val="FF9845"/>
      </a:accent6>
      <a:hlink>
        <a:srgbClr val="0026E5"/>
      </a:hlink>
      <a:folHlink>
        <a:srgbClr val="7E1FAD"/>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4">
              <a:alpha val="50000"/>
            </a:schemeClr>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l">
          <a:defRPr dirty="0" smtClean="0">
            <a:solidFill>
              <a:schemeClr val="accent4"/>
            </a:solidFill>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Wingdings</vt:lpstr>
      <vt:lpstr>Office Theme</vt:lpstr>
      <vt:lpstr>关节病理性脱位的护理查房</vt:lpstr>
      <vt:lpstr>目录</vt:lpstr>
      <vt:lpstr>关节病理性脱位相关知识</vt:lpstr>
      <vt:lpstr>关节病理性脱位的定义及分类</vt:lpstr>
      <vt:lpstr>关节病理性脱位的病因及发病机制</vt:lpstr>
      <vt:lpstr>关节病理性脱位的诊断及治疗原则</vt:lpstr>
      <vt:lpstr>病例汇报</vt:lpstr>
      <vt:lpstr>病例基本信息</vt:lpstr>
      <vt:lpstr>病例症状及体征</vt:lpstr>
      <vt:lpstr>病例辅助检查及诊断结果</vt:lpstr>
      <vt:lpstr>病例治疗方案及护理计划</vt:lpstr>
      <vt:lpstr>护理诊断</vt:lpstr>
      <vt:lpstr>疼痛</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2024-09-11T23:21:59.707</cp:lastPrinted>
  <dcterms:created xsi:type="dcterms:W3CDTF">2024-09-11T15:21:59Z</dcterms:created>
  <dcterms:modified xsi:type="dcterms:W3CDTF">2024-09-11T15:22:02Z</dcterms:modified>
</cp:coreProperties>
</file>