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33DDA4-05CD-4EAC-BA4E-1E3996F823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3C0DA9-102B-40B1-9838-7A67EDF0E4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98B341-D431-44EC-8737-8E58696D80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A77AD6B-822D-42DE-B6D2-9A7073A20F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E793C4-23E5-43CE-83FF-D092815539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BE4AB0-CE23-432D-B7A3-CD44154E3E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7940E9-FDF7-4399-B208-EF44673DEF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7B7B9D-C3A4-430F-810A-9F7FE45F07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4D1698-B7FC-44F9-954C-B6AD2A0C58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74BEA7-D11D-4944-8A09-501BEA36A2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851FFD-E25A-4074-9CF4-2A8FFC514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620110001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可再生能源行业技术与实践人才培养模式创新</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汇报人：PPT可修改</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行业背景与发展趋势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人才培养需求与挑战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技术与实践结合教育理念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课程体系建设与改革措施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师资队伍建设与激励机制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实践平台搭建与资源整合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创新成果展示与评估反馈</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行业背景与发展趋势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随着全球对气候变化和环境保护的重视，可再生能源在全球能源消费中的占比逐年提升，风能、太阳能、水能等清洁能源已成为发展重点。</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可再生能源占比逐年提升</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随着可再生能源技术的不断进步，其开发利用成本不断下降，使得可再生能源在经济上与传统化石能源相比具有更强的竞争力。</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技术进步推动成本下降</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分布式可再生能源与智能电网的融合发展，为可再生能源的消纳和利用提供了更高效、灵活的解决方案。</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分布式能源与智能电网融合</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可再生能源行业现状及前景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政策法规对行业影响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政策扶持推动行业发展</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各国政府纷纷出台政策扶持可再生能源的发展，包括税收优惠、补贴、优先并网等措施，为可再生能源行业提供了良好的政策环境。</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法规标准规范市场秩序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政府通过制定法规和标准，规范可再生能源市场秩序，保障行业的健康有序发展。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国际合作加强技术交流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各国政府加强在可再生能源领域的国际合作，共同推动技术进步和产业发展。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研发高效能转换技术，提高可再生能源的转换效率，降低成本，是推动行业发展的关键。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高效能转换技术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储能技术突破</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智能微电网技术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储能技术的突破将有效解决可再生能源的波动性和间歇性问题，提高电网的稳定性和可靠性。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智能微电网技术的发展将实现分布式可再生能源的就地消纳和优化配置，提高能源利用效率。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技术创新推动行业变革</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人才培养需求与挑战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随着可再生能源行业的快速发展，高素质、专业化的人才供给不足，尤其缺乏高端研发人才和复合型管理人才。</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人才短缺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可再生能源技术不断更新迭代，对人才的技能要求也在不断变化，需要人才具备跨学科知识、创新能力和实践能力。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技能需求变化</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可再生能源领域涉及风能、太阳能、水能、生物质能等多个子领域，各子领域技术差异大，对人才的需求也呈现多样性。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行业多样性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行业内人才现状及需求分析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缺乏跨学科培养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可再生能源行业需要具备跨学科知识背景的人才，而传统人才培养模式往往局限于单一学科领域。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重理论轻实践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传统人才培养模式往往注重理论知识的传授，而忽视实践能力的培养，导致毕业生难以适应行业需求。</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培养模式僵化</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传统人才培养模式缺乏灵活性和创新性，难以适应可再生能源行业快速发展的需求。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2500" b="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传统人才培养模式存在问题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适应行业快速发展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通过创新人才培养模式，培养具备跨学科知识、创新能力和实践能力的高素质人才，以适应可再生能源行业的快速发展。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推动技术创新和产业升级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高素质人才的培养将推动可再生能源技术的创新和产业升级，提高我国在全球能源领域的竞争力。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促进可持续发展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可再生能源是实现可持续发展的重要途径之一，通过创新人才培养模式，培养更多优秀人才投身于可再生能源事业，将有力推动我国的可持续发展。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创新人才培养模式必要性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技术与实践结合教育理念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师资队伍建设</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加强教师队伍建设，引进具有行业背景和实践经验的教师，提高实践教学的质量。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课程设置</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在专业课程中融入实践环节，如实验、案例分析、模拟操作等，使学生能够将理论知识应用于实际操作中。</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实践基地建设</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建立校内可再生能源实验室和校外实践基地，为学生提供实践操作的场所和机会。</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理论教学与实践操作相结合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33" r="13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与可再生能源企业建立合作关系，共同制定人才培养方案和教学计划，实现人才培养与行业需求的有效对接。</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校企合作</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鼓励教师和企业联合申报科研项目，引导学生参与科研活动，培养学生的科研能力和创新精神。</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科研项目合作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将科研成果转化为教学资源，促进实践教学与科研的紧密结合，提高学生的实践能力和综合素质。</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实践教学与科研结合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产学研一体化教育模式探索</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企业参与度提升</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通过政策引导、资金支持等方式，提高企业对人才培养的参与度和积极性。</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校企合作模式创新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探索多种校企合作模式，如订单式培养、现代学徒制、共建实验室等，实现校企深度合作和资源共享。</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实践教学评价体系完善</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建立实践教学评价体系，对学生的实践成果进行综合评价，同时将企业评价作为重要参考依据，确保实践教学的质量和效果。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企业参与度和校企合作深度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课程体系建设与改革措施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https://d.book118.com/256201100011010050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2024-09-15T03:59:44.504</cp:lastPrinted>
  <dcterms:created xsi:type="dcterms:W3CDTF">2024-09-14T19:59:44Z</dcterms:created>
  <dcterms:modified xsi:type="dcterms:W3CDTF">2024-09-14T19:59:46Z</dcterms:modified>
</cp:coreProperties>
</file>