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00DE5-C2B9-454B-9ACC-87BD99E79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CBCB5-5BDF-494A-9D35-6F1C7866F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267BB-58B5-4259-BDE1-5FFFB49A3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26729-B7E5-471B-BDF5-E987E5595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37842-7F5F-44FF-82E4-1DDB8AA6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C8EF7-0580-45AE-BDCD-FAC1B874A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9BFFF-7137-4D0C-98E3-0CA4C98E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3CB0A-DBAD-4C2A-ACE0-4885811E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C11B4-5715-4F83-857A-537B30600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7160F-2E5D-4B15-B406-ED0F510B0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2FE58-71F8-42A2-B880-6C93E788C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01200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精益生产与工业产品质量安全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精益生产对工业产品质量安全影响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案例分析：精益生产在工业产品质量安全中应用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精益生产起源与发展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精益生产起源于20世纪50年代的日本丰田汽车公司，其核心思想是通过消除浪费、提高效率来降低成本、提升产品质量和客户满意度。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随着全球制造业的快速发展和竞争加剧，精益生产逐渐在全球范围内得到推广和应用，成为一种主流的制造管理哲学和方法论。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精益生产强调通过识别、分析和消除生产过程中的各种浪费，如过度生产、等待、运输、库存等，来提高生产效率和质量。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消除浪费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精益生产鼓励员工积极参与改进活动，通过持续不断地优化生产流程、提高设备效率、减少不良品等方式，实现生产系统的持续改进。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精益生产强调始终将客户需求放在首位，通过提供高质量、低成本、快速响应的产品和服务，满足客户需求并赢得市场竞争。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精益生产核心理念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通过精益生产方法对企业生产流程进行全面梳理和优化，消除浪费、提高效率，实现生产系统的快速响应和灵活性。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运用精益生产思想对供应链进行全面优化和改进，实现供应链的高效运作和快速响应市场需求变化。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引入精益生产理念和方法，对企业设备进行全面管理和改进，提高设备效率、减少故障停机时间，降低维修成本。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将精益生产与质量管理相结合，通过强化过程控制、提高检验效率等方式，提升产品质量和客户满意度。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精益生产在企业中应用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指产品在设计、生产、销售、使用等全过程中，不会对人体健康、人身安全、财产安全和环境造成危害或潜在危害的特性。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产品质量安全定义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保障消费者合法权益，维护企业声誉和品牌形象，促进社会经济可持续发展。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产品质量安全的意义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产品质量安全定义及意义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国内法律法规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《中华人民共和国产品质量法》、《中华人民共和国消费者权益保护法》等，对产品质量安全提出了严格要求，明确了生产者和销售者的责任和义务。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ISO 9000系列标准、IECEE CB体系等，为企业提供了国际通用的产品质量安全管理方法和认证标准，有助于企业提高产品质量水平和国际竞争力。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强化过程管理和风险控制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对产品设计、采购、生产、检验等全过程实施严格管理，识别并控制潜在的质量风险，确保产品质量的稳定性和一致性。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加强员工培训和意识提升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定期开展质量知识培训，提高员工的质量意识和技能水平，营造全员参与质量管理的良好氛围。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建立完善的质量管理体系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包括质量方针、质量目标、质量策划、质量控制、质量保证和质量改进等方面，确保产品质量始终处于受控状态。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精益生产对工业产品质量安全影响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精益生产通过消除浪费、优化流程等手段，提高生产效率，使得单位时间内能够生产更多的产品。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生产效率的提高有助于降低生产成本，从而增加企业盈利空间，为提升产品质量提供更多资源支持。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通过精益生产方法的应用，企业能够及时发现并解决生产过程中的问题，降低不良品率，提升产品质量。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提高生产效率，降低不良品率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5" b="1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精益生产强调对生产流程的优化，通过消除不必要的环节和等待时间，减少生产过程中的浪费现象。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优化生产流程有助于提高生产效率，降低成本，并减少因流程不畅导致的质量问题。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通过实施精益生产，企业能够建立起高效、稳定的生产流程，为产品质量提供有力保障。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优化生产流程，减少浪费现象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https://d.book118.com/256201200115010042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2024-09-09T22:35:45.197</cp:lastPrinted>
  <dcterms:created xsi:type="dcterms:W3CDTF">2024-09-09T14:35:45Z</dcterms:created>
  <dcterms:modified xsi:type="dcterms:W3CDTF">2024-09-09T14:35:47Z</dcterms:modified>
</cp:coreProperties>
</file>