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80011-7F02-4740-AAAC-FC3D0E17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7D50D-CF98-40F2-A80B-072AFEA6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AB081-BF06-4A89-A7E4-E5F2C14D1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C289F-F5CE-4560-B416-E5EEA1462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95910-DA49-455C-B79D-8FE3DC19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8AD5A-F020-407B-B540-11A20682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7121A-EA2C-47AB-9D36-AED37FD7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D1D06-0784-47C4-882A-ACAA293D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52FEE-885F-41DA-945C-095B97DE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5E8A5-8AB9-47B0-9C67-B351764A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7011B-DA48-4C55-B67B-410DE05E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02224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县区平安建设宣传工作总结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平安建设宣传工作总体情况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平安建设重点工作宣传情况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平安建设宣传活动开展情况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平安建设宣传工作中存在的问题和不足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总结县区平安建设宣传工作的成果、经验和问题，为今后的工作提供参考和借鉴。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随着社会的发展和人们安全意识的提高，平安建设宣传工作越来越受到重视。县区作为基层单位，其宣传工作对于提高居民安全意识和促进社会稳定具有重要意义。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本总结报告主要涉及县区平安建设宣传工作的开展情况、工作成效、存在问题及改进措施等方面。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14" b="791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平安建设宣传工作总体情况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宣传工作目标和计划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提高居民对平安建设的认识，增强安全意识，促进社会和谐稳定。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制定宣传计划，明确宣传重点和时间节点，组织相关部门和人员开展宣传活动。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涉及法律法规、安全知识、应急处置等方面的宣传内容，强调家庭、社区、校园等不同场景的安全防范要点。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通过悬挂横幅、制作海报、发放宣传资料、开展讲座、组织演练等形式进行宣传，同时利用微信公众号、网站等新媒体平台进行线上宣传。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宣传内容和形式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宣传覆盖面广，受众人数多，居民安全意识得到提高，安全事故发生率下降。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平安建设宣传工作得到上级部门和社会各界的肯定和认可，为县区的社会稳定和经济发展提供了有力保障。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宣传效果和影响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平安建设重点工作宣传情况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强化社会治安综合治理宣传，提高群众安全意识。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通过悬挂横幅、制作宣传栏、发放宣传资料等多种形式，广泛宣传社会治安综合治理的重要性和措施，引导群众自觉维护社会治安，积极参与群防群治。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社会治安综合治理宣传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深入开展扫黑除恶专项斗争宣传，提高群众对扫黑除恶的知晓率和参与度。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通过组织专题讲座、制作宣传片、开展有奖竞答等形式，广泛宣传扫黑除恶专项斗争的重要性和打击成果，鼓励群众积极提供线索，共同维护社会稳定。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扫黑除恶专项斗争宣传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加强防范电信网络诈骗宣传，提高群众防范意识和能力。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通过微信公众号、短信提醒、社区广播等多种渠道，发布防范电信网络诈骗的知识和案例，提醒群众注意个人信息保护，不轻信陌生电话和信息，防范诈骗风险。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防范电信网络诈骗宣传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推进矛盾纠纷排查化解宣传，促进社会和谐稳定。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通过组织调解员培训、开展调解案例分享会等形式，宣传矛盾纠纷排查化解的重要性和方法，鼓励群众通过调解方式解决纠纷，减少矛盾激化和上访事件的发生。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矛盾纠纷排查化解宣传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https://d.book118.com/256202224012010103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2024-09-28T04:58:55.721</cp:lastPrinted>
  <dcterms:created xsi:type="dcterms:W3CDTF">2024-09-27T20:58:55Z</dcterms:created>
  <dcterms:modified xsi:type="dcterms:W3CDTF">2024-09-27T20:58:57Z</dcterms:modified>
</cp:coreProperties>
</file>