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2D8AB-5818-45BE-9D2F-1B9A58AA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5DF39-536F-4466-9AB8-1B84E7A9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B74C-3FCC-4D7D-9C46-4269BA81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96E0A-0D31-41D1-8231-615C5DBA1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7E071-A84D-42ED-9B49-9EBEF98E4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48508-BFA5-4CD8-BB50-DB988D6A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FF7A3-00A7-45A1-95E6-CC319308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528D5-BCA4-4716-BE01-52C1FA3F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035EC-8DFE-4A71-958D-2D795819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5323-9BF1-404D-B5F8-29E7F450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A9B4-9FB2-4D13-BD24-6D2FD7CF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040551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半月板骨折术后护理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功能锻炼与康复训练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术后应保持伤口清洁，避免感染。每天用无菌棉签轻轻擦拭伤口周围，保持干燥。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按照医生的建议进行换药，注意观察伤口愈合情况，如发现红肿、疼痛等异常症状应及时就医。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术后应避免剧烈运动，尽量减少膝关节的屈伸和负重，以免加重损伤和影响愈合。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在医生的指导下进行适当的康复锻炼，如肌肉力量训练、关节活动度练习等，以促进恢复。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术后应按照医生的建议定期进行复查，以便及时了解恢复情况，调整治疗方案。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复查时医生会检查伤口愈合情况、关节活动度、疼痛等症状，并进行必要的影像学检查，以便评估治疗效果。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根据医生的建议，按时服用口服止痛药，如非甾体抗炎药、阿片类药物等，以缓解术后疼痛。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口服止痛药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042" b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确保按照医生的指示按时服药，不要自行增减剂量或更改服药时间，以免影响止痛效果。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服用止痛药可能会引起一些副作用，如恶心、呕吐、头晕等，如有不适，应及时告知医生。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药物止痛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在术后早期，可以使用冷敷来减轻疼痛和肿胀；后期可采用热敷促进血液循环，缓解肌肉紧张和疼痛。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在医生指导下进行康复锻炼，如关节屈伸运动、肌肉力量训练等，以促进关节功能恢复。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保持正确的姿势和体位，避免关节长时间处于同一位置，以免加重疼痛和僵硬。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正确姿势与体位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术后疼痛可能会引起焦虑、抑郁等情绪问题，家属和医护人员应及时给予患者情绪支持和鼓励。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通过认知行为疗法帮助患者调整心态，正确面对疼痛，提高疼痛耐受性。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鼓励患者进行一些放松的活动，如听音乐、阅读等，以分散注意力，减轻疼痛感。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分散注意力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功能锻炼与康复训练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https://d.book118.com/256204055143010042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2024-09-10T03:49:27.935</cp:lastPrinted>
  <dcterms:created xsi:type="dcterms:W3CDTF">2024-09-09T19:49:27Z</dcterms:created>
  <dcterms:modified xsi:type="dcterms:W3CDTF">2024-09-09T19:49:29Z</dcterms:modified>
</cp:coreProperties>
</file>