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23CEC-22AB-4DC8-9468-9ABFAA3F2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F4AC9-8FE9-4922-89E2-FF7F6AD07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51EE1-ACCD-49AD-A98E-E949C4B04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EB790-9A64-4706-A29B-3EAED8F77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04059C-DB5E-4024-85DB-26FB37410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55CB24-7DE9-43AA-A24C-AF8536545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8BE8E5-580C-4758-A5C5-971FF03BF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96D1B-B528-4AE8-965E-EDAA6000F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0948D-C341-4298-AEDB-EDB3E9B6A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9107A-DBD7-4657-8224-65236B9A9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EA61E-1E89-4130-947F-5730B1F71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051212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单招考试培训班如何培养学生的跨学科综合能力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跨学科综合能力的内涵与重要性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培训班课程设置与教学方法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学生跨学科综合能力培养策略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培训班管理与评估机制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教师团队建设与专业素养提升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在当今社会，具备跨学科综合能力的人才更受欢迎，能够更好地适应复杂多变的工作环境。因此，培养学生跨学科综合能力具有重要意义。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跨学科综合能力的重要性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单招考试不仅要求学生掌握本学科知识，还要求学生具备一定的跨学科综合能力。为了满足这一要求，单招考试培训班需要采取相应措施。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单招考试的要求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523" b="7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879" b="128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培训班的目标与任务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培养学生跨学科思维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通过引导学生学习不同学科的知识和方法，帮助学生打破思维定势，形成跨学科的思维方式和解决问题的能力。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提高学生综合素质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通过加强学生的跨学科学习，提高学生的综合素质，包括创新能力、批判性思维、团队协作能力等。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为学生未来发展打下基础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通过培养学生的跨学科综合能力，为学生未来的学术和职业发展打下基础，帮助学生更好地适应未来社会的需求。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跨学科综合能力的内涵与重要性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能够将不同学科领域的知识进行有机融合，形成综合性的知识体系和思维模式。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跨学科知识整合能力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能够运用多学科的知识和方法，分析和解决复杂问题的能力。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具备跨学科的视野和思维方式，能够产生新的想法和解决方案，并对不同观点进行批判性分析和评价。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创新思维和批判性思维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跨学科综合能力的定义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创新思维的体现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考试中鼓励学生提出新的观点和解决方案，考察学生的创新思维和批判性思维。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考试内容的综合性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单招考试往往涉及多个学科领域的知识，要求学生能够综合运用不同学科的知识来解决问题。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问题解决能力的考察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考试中常常出现一些复杂的问题或案例，需要学生运用跨学科的知识和方法进行分析和解决。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跨学科综合能力在单招考试中的体现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2" r="1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随着科技的发展和社会的进步，未来社会需要具备跨学科综合能力的人才，以适应不断变化的工作环境和任务需求。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适应未来社会的需求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通过培养学生的跨学科综合能力，可以提高学生的知识水平、思维能力和创新能力，从而提升学生的综合素质和竞争力。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提升学生的综合素质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培养学生的跨学科综合能力可以促进不同学科之间的交叉融合，推动学术创新和社会发展。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推动学科交叉融合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培养学生跨学科综合能力的意义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培训班课程设置与教学方法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课程应涵盖多个学科领域，确保学生获得全面的知识背景。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根据单招考试的要求，设置与考试内容紧密相关的课程。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课程难度应逐步递进，以适应不同水平学生的需求。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通过分析实际案例，引导学生将理论知识应用于实际问题解决中。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讨论式教学法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项目式教学法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鼓励学生开展小组讨论，提高沟通协作能力和批判性思维。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组织学生参与跨学科项目，培养其综合应用知识的能力。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安排实验、调研等实践活动，让学生在实践中巩固并拓展知识。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实践环节设置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收集与单招考试相关的典型案例，供学生学习和讨论。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案例库建设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邀请往届优秀学生或相关行业专家，分享学习经验和行业动态，激励学生不断进步。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学生跨学科综合能力培养策略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https://d.book118.com/256205121211010034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2024-09-04T06:03:20.750</cp:lastPrinted>
  <dcterms:created xsi:type="dcterms:W3CDTF">2024-09-03T22:03:20Z</dcterms:created>
  <dcterms:modified xsi:type="dcterms:W3CDTF">2024-09-03T22:03:22Z</dcterms:modified>
</cp:coreProperties>
</file>