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78CFC3-83FC-40B3-818A-BBC3C8E5C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A2BAF-D81B-4AB8-A23E-395FD2E23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739FBE-5E91-4233-A504-FB793A265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E72A3B-19B2-41C0-9480-3C7C3FF93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0EA071-5B97-4D4F-A2EC-62804B316F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48B568-264A-4297-91F3-995D812C9A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00DBDE-80A6-4EAF-8CEC-252E030F92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288C41-9F70-4077-9A93-39577D065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107A7-EDB6-4E88-806F-2B31A358B1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4C1C5-D68F-4594-BE70-456BB9F0D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8F985-2623-4DA8-9EEE-FBB8BF87B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2111350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南四湖流域土地利用碳排放与其生态系统服务价值时空关系分析</a:t>
            </a:r>
          </a:p>
        </p:txBody>
      </p:sp>
      <p:sp>
        <p:nvSpPr>
          <p:cNvPr id="3" name="TextBox 3"/>
          <p:cNvSpPr txBox="1"/>
          <p:nvPr/>
        </p:nvSpPr>
        <p:spPr>
          <a:xfrm>
            <a:off x="902208" y="4206240"/>
            <a:ext cx="6930733" cy="33384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汇报人：XXX</a:t>
            </a:r>
          </a:p>
        </p:txBody>
      </p:sp>
      <p:sp>
        <p:nvSpPr>
          <p:cNvPr id="4" name="TextBox 4"/>
          <p:cNvSpPr txBox="1"/>
          <p:nvPr/>
        </p:nvSpPr>
        <p:spPr>
          <a:xfrm>
            <a:off x="902208" y="4693920"/>
            <a:ext cx="6930733" cy="33384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20XX-01-09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南四湖流域土地利用碳排放特征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南四湖流域生态系统服务价值评估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土地利用碳排放与生态系统服务价值的时空关系分析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生态系统服务价值是指生态系统为人类提供的生态服务所具有的经济价值，研究土地利用变化对生态系统服务价值的影响有助于评估人类活动对生态环境的贡献和影响。</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生态系统服务价值</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全球气候变化是当前面临的重要问题，土地利用变化是导致碳排放增加的重要因素之一。</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全球气候变化</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南四湖流域是我国重要的生态功能区和水资源保护区，研究该流域的土地利用碳排放及其与生态系统服务价值的关系具有重要意义。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南四湖流域的重要性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研究目的：本研究旨在分析南四湖流域土地利用碳排放及其与生态系统服务价值的时空关系，为该流域的可持续发展和生态环境保护提供科学依据。</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研究任务</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调查南四湖流域土地利用现状及变化情况；</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核算南四湖流域土地利用碳排放量及碳源/汇强度；</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评估南四湖流域生态系统服务价值及其变化；</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分析南四湖流域土地利用碳排放与生态系统服务价值的时空关系。</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南四湖流域土地利用碳排放特征</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农业活动是南四湖流域的主要碳排放源，包括稻田、畜牧业和农业运输等。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农业活动</a:t>
            </a:r>
          </a:p>
        </p:txBody>
      </p:sp>
      <p:pic>
        <p:nvPicPr>
          <p:cNvPr id="5" name="Picture 5"/>
          <p:cNvPicPr>
            <a:picLocks noChangeAspect="1"/>
          </p:cNvPicPr>
          <p:nvPr/>
        </p:nvPicPr>
        <p:blipFill>
          <a:blip r:embed="rId2"/>
          <a:srcRect l="16741" r="1674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工业生产过程中使用的化石燃料会产生大量的二氧化碳和其他温室气体。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工业生产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居民生活排放的碳排放主要来自家庭能源消耗和废弃物处理。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居民生活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碳排放源分析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根据不同活动的碳排放系数和活动水平，计算碳排放量。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基于活动的碳排放量计算</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根据不同区域的土地利用类型和碳排放系数，计算碳排放量。</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基于区域的碳排放量计算</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分析不同区域或行业的碳排放强度，评估其环境压力和可持续性。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碳排放强度分析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碳排放量计算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碳排放影响因素</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经济发展水平</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经济发展水平与碳排放量呈正相关关系，经济发展越快，碳排放量越高。</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产业结构</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产业结构对碳排放量也有影响，高耗能、高排放的产业会导致较高的碳排放量。</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能源结构</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能源结构对碳排放量有重要影响，使用清洁能源可以减少碳排放量。</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政策与法规</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政策与法规对碳排放量有调控作用，通过制定减排政策和技术标准，可以降低碳排放量。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南四湖流域生态系统服务价值评估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https://d.book118.com/256211135032010042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2024-09-09T11:48:03.039</cp:lastPrinted>
  <dcterms:created xsi:type="dcterms:W3CDTF">2024-09-09T03:48:03Z</dcterms:created>
  <dcterms:modified xsi:type="dcterms:W3CDTF">2024-09-09T03:48:05Z</dcterms:modified>
</cp:coreProperties>
</file>