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2E9E1E-89C9-46BF-88BD-6568EDE36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0F373-214C-482F-8E78-93013A519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2FAF2-D348-4EB2-A15D-BFE250A64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02FE4C-15F0-4280-9962-96C22A1E2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5AA65D-DE71-4CC9-B7AB-B31FC975E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BE2B06-8CCC-449A-B35F-F0D137612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B04EC4-F12D-4117-B2B4-654EFCDF5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C006C6-E6A4-4BFF-94D3-12F09E01C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04C0D8-E1F5-4293-BA2C-DC673B5B0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9F109-FD35-4B20-9620-FD8869F1A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47849-05BD-4AB0-9124-B474405E0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21205323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公路工程管理--生产过程组织原理\n## 1.公路工程管理概述及重要性\n### 1.1公路工程管理的定义及目标\n### 1.2公路工程管理的重要性及作用\n### 1.3公路工程管理的发展趋势\n## 2.公路生产过程组织原理\n### 2.1公路生产过程组织的基本原理\n### 2.2公路生产过程组织的设计与实施\n### 2.3公路生产过程组织的优化与改进\n## 3.公路工程项目的生产过程管理\n### 3.1公路工程项目的生产过程概述\n### 3.2公路工程项目的生产计划与控制\n### 3.3公路工程项目的生产资源管理\n## 4.公路工程质量与安全管理\n### 4.1公路工程质量管理的原理与方法\n### 4.2公路工程安全管理的原则与措施\n### 4.3公路工程质量与安全的协同管理\n## 5.公路工程项目团队与人力资源管理\n### 5.1公路工程项目团队的组织与建设\n### 5.2公路工程项目的人力资源管理\n### 5.3公路工程项目团队与人力资源的协同管理\n## 6.公路工程项目的成本与进度管理\n### 6.1公路工程项目的成本管理原理与方法\n### 6.2公路工程项目的进度管理原理与方法\n### 6.3公路工程项目的成本与进度协同管理\n## 7.公路工程项目的合同与信息管理\n### 7.1公路工程项目的合同管理原则与方法\n### 7.2公路工程项目的信息管理原理与方法\n### 7.3公路工程项目的合同与信息协同管理\n## 8.公路工程管理创新与实践\n### 8.1公路工程管理创新的原理与方法\n### 8.2公路工程管理实践的案例与经验\n### 8.3公路工程管理创新的持续改进与发展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200"/>
              <a:t>公路工程管理--生产过程组织原理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公路工程管理概述及重要性</a:t>
            </a:r>
            <a:endParaRPr/>
          </a:p>
        </p:txBody>
      </p:sp>
      <p:sp>
        <p:nvSpPr>
          <p:cNvPr id="9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9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公路工程管理是指对公路建设、养护和改造过程中的各种活动进行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计划、组织、指挥、协调和控制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的一系列活动。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计划：制定公路工程项目的目标、任务、进度和预算。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组织：组建项目团队，分配任务，协调各方资源。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指挥：指导和监督项目团队的工作，确保项目按计划进行。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协调：解决项目过程中的矛盾和问题，确保各方协同工作。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控制：监测项目进度和成本，确保项目目标的实现。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公路工程管理的目标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质量目标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：确保公路工程满足设计要求，达到预期的使用功能和耐久性。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进度目标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：确保公路工程项目按计划完成，及时交付使用。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成本目标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：控制工程成本，降低造价，提高投资效益。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安全目标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：确保工程施工过程中的人身安全和设备安全。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环保目标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：减少工程施工对周边环境的影响，保护生态环境。</a:t>
            </a:r>
            <a:endParaRPr/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公路工程管理的定义及目标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4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4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保障工程质量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：通过有效的管理，确保工程质量符合设计要求和规范标准。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提高工作效率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：合理安排生产过程，提高生产效率，缩短工程周期。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降低工程成本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：通过成本管理和控制，降低造价，提高投资效益。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确保安全生产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：加强安全管理，预防安全事故，保障人身和设备安全。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保护生态环境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：采取环保措施，减少污染和破坏，保护生态环境。</a:t>
                </a:r>
                <a:endParaRPr/>
              </a:p>
            </p:txBody>
          </p:sp>
          <p:sp>
            <p:nvSpPr>
              <p:cNvPr id="14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公路工程管理的重要性</a:t>
                </a:r>
                <a:endParaRPr/>
              </a:p>
            </p:txBody>
          </p:sp>
          <p:sp>
            <p:nvSpPr>
              <p:cNvPr id="14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4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4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计划作用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：制定项目计划，为项目实施提供指导。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组织作用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：组建项目团队，分配任务，协调资源。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指挥作用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：指导和监督项目团队的工作，确保项目按计划进行。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协调作用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：解决项目过程中的矛盾和问题，确保各方协同工作。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控制作用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：监测项目进度和成本，确保项目目标的实现。</a:t>
                </a:r>
                <a:endParaRPr/>
              </a:p>
            </p:txBody>
          </p:sp>
          <p:sp>
            <p:nvSpPr>
              <p:cNvPr id="15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公路工程管理的作用</a:t>
                </a:r>
                <a:endParaRPr/>
              </a:p>
            </p:txBody>
          </p:sp>
          <p:sp>
            <p:nvSpPr>
              <p:cNvPr id="15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公路工程管理的重要性及作用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5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信息化管理：利用信息技术进行项目管理，提高管理效率和准确性。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项目信息门户：实现项目信息的集中管理和共享，提高信息传递效率。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虚拟现实技术：应用于施工过程模拟和方案优化，提高施工效率。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物联网技术：实时监测工程进度和质量，为项目管理提供数据支持。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绿色化管理：注重环保和可持续发展，降低工程施工对周边环境的影响。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生态防护技术：应用生态防护材料，减少水土流失，保护生态环境。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节能减排技术：采用节能设备和工艺，降低能源消耗和排放，减少环境污染。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循环经济：实现资源的循环利用，降低工程成本，提高经济效益。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智能化管理：运用人工智能技术，提高项目管理水平。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机器学习：分析历史数据，预测项目发展趋势，为决策提供支持。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机器人技术：应用于施工现场的自动化和智能化作业，提高生产效率。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人工智能算法：优化项目管理流程，提高管理效率和质量。</a:t>
            </a:r>
            <a:endParaRPr/>
          </a:p>
        </p:txBody>
      </p:sp>
      <p:sp>
        <p:nvSpPr>
          <p:cNvPr id="1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公路工程管理的发展趋势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公路生产过程组织原理</a:t>
            </a:r>
            <a:endParaRPr/>
          </a:p>
        </p:txBody>
      </p:sp>
      <p:sp>
        <p:nvSpPr>
          <p:cNvPr id="15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6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生产过程组织是指在公路工程项目建设过程中，对各种生产要素进行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合理分配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有效协调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，以实现项目目标的一系列活动。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生产要素：包括劳动力、材料、设备、技术和资金等。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合理分配：根据项目需求和资源供应情况，合理分配生产要素，确保生产过程的顺利进行。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有效协调：协调各方关系和矛盾，确保生产过程的协同和高效。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公路生产过程组织的基本原理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目标导向原理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：以项目目标为导向，合理安排生产过程，确保项目目标的实现。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资源优化原理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：合理配置和优化生产要素，提高生产效率，降低工程成本。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协同原理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：加强各方协同工作，确保生产过程的顺利进行。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动态原理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：关注生产过程中的变化，及时调整生产组织和资源配置，适应项目需求。</a:t>
            </a:r>
            <a:endParaRPr/>
          </a:p>
        </p:txBody>
      </p:sp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公路生产过程组织的基本原理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6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6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明确项目目标：根据项目需求，确定项目的质量、进度、成本和安全等目标。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分析生产要素：分析项目所需的劳动力、材料、设备、技术和资金等资源。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制定生产计划：根据项目目标和生产要素，制定生产计划，包括施工进度、任务分配和资源供应等。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设计生产组织结构：根据生产计划，设计项目组织结构，明确各部门和岗位的职责和权限。</a:t>
                </a:r>
                <a:endParaRPr/>
              </a:p>
            </p:txBody>
          </p:sp>
          <p:sp>
            <p:nvSpPr>
              <p:cNvPr id="16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公路生产过程组织的设计</a:t>
                </a:r>
                <a:endParaRPr/>
              </a:p>
            </p:txBody>
          </p:sp>
          <p:sp>
            <p:nvSpPr>
              <p:cNvPr id="16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7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组建项目团队：根据生产组织结构，组建项目团队，分配任务，明确职责。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资源配置：根据生产计划，配置生产要素，确保生产过程的顺利进行。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沟通协调：加强项目团队内部的沟通和协调，确保生产过程的协同和高效。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监测与调整：监测生产过程，了解生产进度和质量状况，及时调整生产组织和资源配置，确保项目目标的实现。</a:t>
                </a:r>
                <a:endParaRPr/>
              </a:p>
            </p:txBody>
          </p:sp>
          <p:sp>
            <p:nvSpPr>
              <p:cNvPr id="17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公路生产过程组织的实施</a:t>
                </a:r>
                <a:endParaRPr/>
              </a:p>
            </p:txBody>
          </p:sp>
          <p:sp>
            <p:nvSpPr>
              <p:cNvPr id="17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公路生产过程组织的设计与实施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8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优化生产要素配置：根据项目需求，优化劳动力、材料、设备、技术和资金等生产要素的配置，提高生产效率。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优化生产计划：根据项目目标和生产要素配置，优化施工进度、任务分配和资源供应等生产计划，确保项目目标的实现。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优化生产组织结构：根据生产计划，优化项目组织结构，明确各部门和岗位的职责和权限，提高管理效率。</a:t>
                </a:r>
                <a:endParaRPr/>
              </a:p>
            </p:txBody>
          </p:sp>
          <p:sp>
            <p:nvSpPr>
              <p:cNvPr id="18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公路生产过程组织的优化</a:t>
                </a:r>
                <a:endParaRPr/>
              </a:p>
            </p:txBody>
          </p:sp>
          <p:sp>
            <p:nvSpPr>
              <p:cNvPr id="18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改进生产管理方法：采用先进的生产管理方法，如项目管理、质量管理、成本管理等，提高管理水平和效率。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改进生产技术水平：引进和采用先进的生产技术和设备，提高生产效率和质量。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改进生产激励机制：建立有效的激励机制，激发项目团队的积极性和创造力，提高生产效率和质量。</a:t>
                </a:r>
                <a:endParaRPr/>
              </a:p>
            </p:txBody>
          </p:sp>
          <p:sp>
            <p:nvSpPr>
              <p:cNvPr id="18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公路生产过程组织的改进</a:t>
                </a:r>
                <a:endParaRPr/>
              </a:p>
            </p:txBody>
          </p:sp>
          <p:sp>
            <p:nvSpPr>
              <p:cNvPr id="18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公路生产过程组织的优化与改进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公路工程项目的生产过程管理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公路工程项目的生产过程包括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施工准备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施工过程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竣工验收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三个阶段。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施工准备：包括项目勘察、设计、招投标、合同签订、组织机构和资源配置等工作。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施工过程：包括路基、路面、桥梁、隧道等工程项目的施工，以及施工过程中的质量、进度、成本和安全控制。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竣工验收：包括工程项目的验收、交付使用、维修保养和档案管理等。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公路工程项目的生产过程管理是指对生产过程进行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计划、组织、指挥、协调和控制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的一系列活动。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计划：制定生产计划，包括施工进度、任务分配和资源供应等。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组织：组建项目团队，配置生产要素，明确各部门和岗位的职责和权限。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指挥：指导和监督项目团队的工作，确保生产过程的顺利进行。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协调：协调各方关系和矛盾，确保生产过程的协同和高效。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控制：监测生产过程，了解生产进度和质量状况，及时调整生产组织和资源配置，确保项目目标的实现。</a:t>
            </a:r>
            <a:endParaRPr/>
          </a:p>
        </p:txBody>
      </p:sp>
      <p:sp>
        <p:nvSpPr>
          <p:cNvPr id="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公路工程项目的生产过程概述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公路工程项目的生产计划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施工进度计划：根据项目目标和资源配置，制定施工进度计划，确保工程按期交付。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任务分配计划：根据施工进度计划，分配任务，明确各部门和岗位的职责和权限。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资源供应计划：根据施工进度计划，制定资源供应计划，确保生产要素的充足供应。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公路工程项目的生产控制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质量控制：采用质量管理体系，对施工过程进行质量控制，确保工程质量符合设计要求和规范标准。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进度控制：采用进度控制系统，监测施工进度，及时调整施工计划和资源配置，确保工程按期交付。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成本控制：采用成本管理体系，对施工过程进行成本控制，降低工程成本，提高投资效益。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安全控制：采用安全管理体系，对施工过程进行安全控制，预防安全事故，保障人身和设备安全。</a:t>
            </a:r>
            <a:endParaRPr/>
          </a:p>
        </p:txBody>
      </p:sp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公路工程项目的生产计划与控制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公路工程项目的生产资源管理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公路工程项目的生产资源包括劳动力、材料、设备、技术和资金等。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生产资源管理是指对生产资源进行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计划、组织、协调和控制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的一系列活动。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计划：制定资源需求计划，确保生产资源的充足供应。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组织：配置生产资源，明确各部门和岗位的职责和权限。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协调：协调各方关系和矛盾，确保生产资源的合理利用和高效配置。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控制：监测资源使用情况，了解资源供应状况，及时调整资源配置，确保生产过程的顺利进行。</a:t>
            </a:r>
            <a:endParaRPr/>
          </a:p>
        </p:txBody>
      </p:sp>
      <p:cxnSp>
        <p:nvCxnSpPr>
          <p:cNvPr id="20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https://d.book118.com/256212053235010050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公路工程管理--生产过程组织原理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2024-09-16T11:43:48.332</cp:lastPrinted>
  <dcterms:created xsi:type="dcterms:W3CDTF">2024-09-16T03:43:48Z</dcterms:created>
  <dcterms:modified xsi:type="dcterms:W3CDTF">2024-09-16T03:43:50Z</dcterms:modified>
</cp:coreProperties>
</file>