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88582-FDA4-47AF-9ABC-9E4D2F30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7651-DFD1-46EE-B56B-6A54E766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6F104-F3D7-4311-BF5B-B3727776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87128-AB5E-4061-9845-92F204FA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EB3DD-BC90-4A5C-A737-CEE77A1B6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F6FF8-3BC4-4CD4-9CB6-A9E28B6B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7E7C5-A498-4A64-850B-249BD1CE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951C0-4535-4A0D-AF09-B0A40C32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D24D3-99CA-4161-A643-C6E2AFC5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72927-F545-4041-809A-74751C26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7B04-B20D-4932-83B9-BD2D3898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130211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重点要害部位安全保卫制度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4953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重点要害部位概述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安全保卫制度体系建设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人员管理与培训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物理防护措施完善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技术防范措施加强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监督检查与评估改进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https://d.book118.com/256213021113010043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2024-09-11T10:04:40.703</cp:lastPrinted>
  <dcterms:created xsi:type="dcterms:W3CDTF">2024-09-11T02:04:40Z</dcterms:created>
  <dcterms:modified xsi:type="dcterms:W3CDTF">2024-09-11T02:04:42Z</dcterms:modified>
</cp:coreProperties>
</file>