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13BC3-8CCC-44A4-9D2E-6D0E5FFE6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6A9F4-2734-4551-B174-1EAC5C6A4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5F901-F9F6-4F36-869A-888066A6A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4B2C6-DB28-44BB-BEA5-B1174AA7E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3048F6-B364-43AF-83C5-AEB3BFB20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B53D4E-F593-4868-A4C4-45F660361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6CED32-7682-4770-B955-0A85B5DB7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F9D0F-6189-4A16-BC23-5F8075113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B867D-7E8B-40E6-8251-F6B387DFD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FA532-D65B-4444-933C-01D62B016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3722E-BCED-47BE-BF26-43AAD2FF8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14102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安全生产管理制度与事故分析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安全生产管理制度核心内容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事故分析基本概念与原理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典型案例分析：事故原因调查与责任追究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安全生产管理制度执行与监管措施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总结与展望：构建更加完善的安全生产管理体系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确保员工生命安全和财产安全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通过建立和执行安全生产管理制度，企业可以最大限度地减少工作场所事故和伤害，保护员工的生命安全和财产安全。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安全生产是企业可持续发展的重要组成部分。有效的安全生产管理制度可以提高企业形象，增强投资者和客户的信心，从而有助于企业的长期发展。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企业作为社会的一员，有责任确保自身运营不对社会和环境造成负面影响。安全生产管理制度有助于企业履行这一社会责任，实现经济效益和社会效益的平衡。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安全生产方针与目标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明确企业的安全生产方针和目标，为全体员工提供明确的安全生产方向。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安全生产组织与管理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建立安全生产管理机构，明确各级管理人员和员工的安全生产职责和权力，形成完善的安全生产管理网络。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安全生产制度与规范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制定和完善各项安全生产制度和规范，包括安全操作规程、应急预案、危险源管理等，确保各项工作有章可循。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定期开展安全培训和教育活动，提高员工的安全意识和操作技能，确保员工具备必要的安全生产素质。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安全生产管理制度起源于工业革命时期，随着工业生产的快速发展，工作场所安全问题日益突出，促使人们开始关注并研究安全生产管理。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625" r="17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20世纪初至中期，随着科学技术的进步和工业生产规模的扩大，安全生产管理制度逐渐得到完善和发展，形成了一套较为完整的理论体系和实践经验。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后期至今，随着全球化进程的加速和信息技术的发展，安全生产管理制度不断与时俱进，呈现出国际化、信息化、智能化等发展趋势。同时，各国政府和企业对安全生产的重视程度不断提高，推动了安全生产管理制度的进一步完善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安全生产管理制度核心内容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实行安全生产目标管理，定期考核并奖惩兑现。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建立安全生产责任制考核机制，确保责任制落实。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对新入职员工进行三级安全教育，提高安全意识和操作技能。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定期组织在岗员工进行安全培训和考核，强化安全操作规程。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开展形式多样的安全宣传教育活动，提高全员安全意识。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安全教育与培训制度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建立隐患排查治理台账，实现隐患排查治理的闭环管理。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定期进行综合性安全检查，季节性安全检查，节假日安全检查等。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对检查中发现的安全隐患进行整改，落实整改措施、责任、资金、时限和预案。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应急管理与事故报告制度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制定应急预案和现场处置方案，明确应急组织、通讯联络、现场处置等方面内容。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定期组织应急演练，提高应急处置能力。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发生事故后，按照事故报告程序及时上报，并配合相关部门进行调查处理。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事故分析基本概念与原理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461" r="144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567" r="956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事故是指在生产、工作过程中发生的意外事件，造成人员伤亡、财产损失或环境污染等不良后果。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根据事故性质、发生原因和后果严重程度等因素，可将事故分为责任事故、非责任事故、自然灾害事故等类型。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事故定义及分类方法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事故致因理论与模型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事故致因理论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通过对大量事故案例的分析研究，总结出事故发生的原因和规律，形成指导事故预防的理论体系。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事故致因模型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在事故致因理论的基础上，构建事故致因模型，如因果连锁模型、能量转移模型等，用于描述事故发生的内在机制和过程。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https://d.book118.com/256214102110010045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2024-09-14T04:03:00.206</cp:lastPrinted>
  <dcterms:created xsi:type="dcterms:W3CDTF">2024-09-13T20:03:00Z</dcterms:created>
  <dcterms:modified xsi:type="dcterms:W3CDTF">2024-09-13T20:03:02Z</dcterms:modified>
</cp:coreProperties>
</file>