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8D6B6-C5C5-4B26-B1FB-6C5C25289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81197-F1A6-4C56-8F94-3105BB3F2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5B6B4-96D7-4733-A5A4-617DDFAB7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3B270-9583-42E9-8C37-C0909F809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445C31-9F50-43C1-919F-8FF1B34B4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3B4444-CF25-4C26-96FF-6EF7F20C8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7CC8DC-19F5-4118-8392-8BA785621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5ABD51-C79A-4E0D-A056-F27F50F51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5FFDC-9FA5-4497-8624-0C3943887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079F2-857B-4806-8429-26CE7B57F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F355E-F654-4387-9A72-B56C3445D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21412511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预防中暑图片处理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中暑的危害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中暑的预防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中暑的识别与处理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图片处理在预防中暑中的应用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中暑对人体的影响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生理影响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中暑会导致人体核心温度升高，引发一系列生理反应，如心率加快、血压升高、呼吸急促等。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心理影响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中暑还可能引发头痛、恶心、呕吐、疲劳等症状，影响人的情绪和心理状态。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长时间的高热暴露可能导致多器官功能受损，如肾衰竭、肝损伤等。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多器官功能受损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中暑严重时，还可能引发脑水肿、颅内压增高，甚至昏迷。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神经系统受损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中暑是紧急状况，如不及时处理，可能导致死亡。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中暑的严重后果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高温、高湿、烈日、无遮荫、通风不良等环境因素是导致中暑的常见原因。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身体状况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身体虚弱、疲劳、缺水、缺乏防护措施等身体状况也容易引发中暑。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药物影响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某些药物可能影响人体对热的耐受性，增加中暑的风险。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417" r="3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及时补充水分，保持身体水分平衡是预防中暑的关键措施。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人体在高温环境下容易出汗，导致水分流失，因此需要及时补充水分，保持身体水分平衡。建议在户外活动时，每隔一段时间喝一次水，每次喝足够的水量，以补充体内水分。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保持水分充足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避免在高温时段外出，减少暴露在高温环境中的时间，可以有效降低中暑的风险。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高温时段通常在中午至下午时段，此时太阳辐射最强，气温最高。建议在此时间段内尽量减少外出活动，特别是进行高强度体力活动。如需外出，应做好防暑措施，如打遮阳伞、穿防晒衣等。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避免高温时段外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889" b="2889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穿着轻便、透气的衣物，有助于降低体温，预防中暑。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高温环境下，应选择轻便、透气的衣物，如棉质、麻质等天然纤维的衣物。避免穿着厚重或不透气的衣物，以免影响汗液蒸发，导致热量无法散出。此外，还可以选择浅色衣物，以反射太阳辐射，降低身体温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穿着适当的衣物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携带防暑药品，如藿香正气水、十滴水等，以备不时之需。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在户外活动时，可以携带一些防暑药品，如藿香正气水、十滴水等。这些药品具有解暑、降温的作用，可以缓解中暑症状。如出现中暑症状，应及时服用药品并寻找阴凉处休息。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携带防暑药品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中暑的识别与处理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https://d.book118.com/256214125111010034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2024-09-03T14:31:20.302</cp:lastPrinted>
  <dcterms:created xsi:type="dcterms:W3CDTF">2024-09-03T06:31:20Z</dcterms:created>
  <dcterms:modified xsi:type="dcterms:W3CDTF">2024-09-03T06:31:22Z</dcterms:modified>
</cp:coreProperties>
</file>