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35A55A-271C-405D-99D7-71EB1325F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A039B7-D820-451B-87DD-DA3CA0A4B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B4B0C2-90AB-4C65-8F0E-6C1102003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18966C-60BA-404D-B477-CE450D090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EA0184-31F1-4F43-895D-51E3DF96CA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80BA01-F7D6-41DB-88EB-4B1C81FA9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28C7FE-7B6A-421F-8069-183D88AF3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068477-D4BC-4FBE-989D-6BCA738D8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5EAFD5-310B-4645-8DD7-133B874BB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4EDB89-DAA0-4A86-A990-F65897CCC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829758-42F1-40DC-86D9-5AB733459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214231134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移动支付的金融创新与多元化服务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金融创新在移动支付中的应用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多元化服务在移动支付中的实践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移动支付安全与风险管理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移动支付产业链协同与共赢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政策监管与行业自律在移动支付中的作用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111" b="121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018" b="401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金融科技的发展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随着金融科技的飞速发展，移动支付作为其中的重要分支，正在改变着人们的支付方式和消费习惯。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便捷性与安全性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移动支付具有便捷、快速、安全等特点，满足了现代人对高效、安全支付的需求。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推动经济发展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移动支付的普及和应用，不仅方便了人们的日常生活，也推动了电子商务、共享经济等新兴产业的发展，为经济增长注入了新的动力。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7500" r="27500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用户规模与增长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随着智能手机的普及和移动互联网的发展，移动支付用户规模不断扩大，呈现出快速增长的态势。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支付场景多样化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移动支付已经渗透到人们生活的各个方面，如购物、餐饮、交通、医疗等，支付场景越来越多样化。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竞争格局与市场集中度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移动支付市场竞争激烈，支付宝、微信支付等主流支付平台占据市场主导地位，但同时也涌现出众多具有创新性的支付企业，市场竞争格局不断变化。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移动支付发展现状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金融创新在移动支付中的应用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通过移动支付应用，用户可以申请和使用虚拟信用卡，实现无卡支付，提高交易便捷性和安全性。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542" r="11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虚拟信用卡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移动支付应用提供数字钱包功能，用户可以存储、管理和使用多种数字货币和电子票据，实现一站式支付服务。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数字钱包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010" r="10010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542" r="11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移动支付平台可以连接供应链上下游企业，提供供应链金融服务，如应收账款融资、订单融资等，促进供应链资金流转。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供应链金融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金融产品创新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线上理财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移动支付平台提供线上理财产品和服务，用户可以随时随地进行投资理财，实现资产增值。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P2P转账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移动支付应用支持用户之间的P2P转账，实现实时到账、低手续费、跨行转账等便捷服务。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信用评分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移动支付平台通过分析用户的交易数据和行为信息，建立信用评分模型，为用户提供个性化的信贷服务。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000" r="160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0000" r="200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金融服务创新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移动支付平台通过大数据分析，挖掘用户需求和交易规律，为产品创新和服务优化提供数据支持。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区块链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移动支付平台引入区块链技术，保障交易安全、提高处理效率、降低运营成本等，推动移动支付行业的可持续发展。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移动支付平台运用人工智能技术，实现智能客服、智能风控、智能推荐等功能，提高用户体验和服务质量。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金融科技在移动支付中的应用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多元化服务在移动支付中的实践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通讯费缴纳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用户可通过移动支付平台缴纳手机话费、宽带费等通讯费用，实现一键充值，省时省力。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水电煤缴费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移动支付平台提供水电煤等公共事业缴费服务，用户可随时随地在线完成缴费，无需到营业厅排队等候。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物业费缴纳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移动支付平台支持物业费在线缴纳，方便业主及时缴纳费用，提高物业管理效率。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生活缴费服务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8125" b="81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移动支付平台支持公交地铁乘车码功能，用户可在线购买车票或使用乘车码直接乘车，提高出行效率。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公交地铁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移动支付平台与共享单车企业合作，用户可通过平台支付押金和骑行费用，享受便捷的共享单车服务。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共享单车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移动支付平台提供停车缴费服务，车主可在线查询停车费用并完成支付，避免现场缴费的繁琐流程。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停车缴费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交通出行服务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电影票购买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移动支付平台支持在线购买电影票，用户可提前选座并支付票款，享受无忧观影体验。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餐饮消费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移动支付平台与餐饮企业合作，用户可在平台上浏览餐厅菜单、预订餐位并完成支付，提升用餐便捷度。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旅游预订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移动支付平台提供旅游预订服务，用户可在线预订机票、酒店、景点门票等旅游产品，实现一站式旅游规划。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娱乐消费服务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移动支付安全与风险管理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数据安全与隐私保护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用户数据在传输、存储和处理过程中存在泄露风险。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身份认证与交易安全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确保用户身份的真实性和交易的安全性是移动支付的核心挑战。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安全漏洞与攻击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移动支付面临恶意软件、钓鱼攻击等安全威胁。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5394" r="15394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移动支付安全现状与挑战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https://d.book118.com/256214231134010041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2024-09-08T12:38:45.881</cp:lastPrinted>
  <dcterms:created xsi:type="dcterms:W3CDTF">2024-09-08T04:38:45Z</dcterms:created>
  <dcterms:modified xsi:type="dcterms:W3CDTF">2024-09-08T04:38:48Z</dcterms:modified>
</cp:coreProperties>
</file>