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709DD-582F-4428-ABB5-9EC5EA90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9AC31-777E-45AA-B2F8-A2C3BF9E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3E19-65A3-447E-83B1-41C0E3134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FBFA8-1083-4630-9550-94F241EA5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71CA0-9F87-4F01-B77B-06EFE988B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CC354-7330-4C84-B655-BA5C80B4C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3E3A1-8CB5-4C38-BAA1-5B6F19FF6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21D7D-DE37-4270-80CF-CB9FE66A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68899-7B20-473F-864D-A1CF32FF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7E45C-40FD-4A9A-B244-B709599D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CA504-B1D7-4FF5-A953-C4CD863D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15143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物业工作总结与工作计划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团队/人员管理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物业服务质量和标准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财务和预算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市场趋势和竞争分析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物业工作总结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包括公共设施的清洁、保养和维修，确保小区环境整洁、设施正常运行。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处理业主的报修、咨询和投诉，提供及时、专业的服务。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负责物业费用的收缴、记录和报告，确保财务数据的准确性和完整性。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组织安全巡查，处理突发事件，保障小区安全。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物业日常维护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完成公共设施的定期保养和维修，延长设施使用寿命。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提高业主满意度，有效解决业主问题，增强业主的信任和支持。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实现物业费用的按时收缴，提高收缴率。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加强安全管理，有效预防和处理各类安全事件，保持小区安全稳定。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部分业主对物业服务不满意。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加强与业主的沟通，定期收集业主意见和建议，针对性地改进服务质量和效率。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设施维护成本高。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制定合理的维护计划，科学安排维护周期和方式，降低维护成本。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部分业主拖欠物业费用。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通过上门沟通、发送催缴通知等方式，加强欠费催收工作，确保物业费用的及时收缴。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在过去的工作中，我始终保持认真负责的态度，尽心尽力为业主提供优质服务。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在与业主的沟通中，我学会了倾听和理解，提高了解决问题的能力。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在财务管理方面，我注重细节，确保了财务数据的准确性和完整性。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在安全管理工作中，我时刻保持警惕，不断完善安全防范措施。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自我评估/反思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物业工作计划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提升物业服务质量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通过优化服务流程、提高员工素质等措施，提升物业服务质量，满足业主需求。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通过实施节能改造、推广绿色能源等措施，降低物业运营成本，同时减少对环境的影响。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加强物业区域的安全管理，提高防范和应对突发事件的能力，确保业主的生命财产安全。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组织丰富的社区文化活动，增强业主的归属感和凝聚力，提升物业品牌形象。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定期组织物业员工进行业务培训，提高服务意识和技能水平。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制定设施设备维护计划，定期检查、保养和维修，确保正常运行。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建立完善的安全管理制度，加强巡逻和监控，及时发现和处理安全隐患。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根据业主需求，组织各类社区文化活动，如文艺演出、亲子活动等。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社区文化活动组织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关键任务和措施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通过提升服务质量、加强安全管理等措施，提高业主对物业服务的满意度。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业主满意度提高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通过实施节能减排措施，有效降低物业运营成本，同时减少对环境的影响。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节能减排效果显著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加强安全管理，有效降低物业区域安全事故的发生率。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安全事故率降低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丰富的社区文化活动，增强业主的归属感和凝聚力，形成良好的社区氛围。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社区文化氛围浓厚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完成员工培训计划、设施设备全面检查和维护计划制定。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第一季度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第二季度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第三季度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第四季度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实施节能减排改造项目，加强安全管理措施，组织社区文化活动。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持续优化服务流程，提高员工素质，加强设施设备维护保养。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总结全年工作成果，评估目标完成情况，制定下一年度工作计划。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团队/人员管理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明确团队构成，合理分配角色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根据物业工作的需要，组建具备专业技能和经验的团队，包括物业管理、维修、安保、清洁等不同岗位。确保团队成员具备相应的资质和经验，并根据个人特长合理分配角色，充分发挥团队整体效能。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349" r="53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团队构成和角色分配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提升团队专业水平，促进个人职业发展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制定全面的人员培训和发展计划，定期组织内部培训、外部交流和技能提升课程。鼓励团队成员持续学习，提高专业素养和技能水平。同时，关注个人职业发展规划，提供晋升机会和职业成长空间。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人员培训和发展计划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建立高效沟通渠道，促进团队协作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团队沟通和协作机制，确保信息畅通、及时共享。定期召开团队会议，讨论工作进展、问题解决和经验分享。鼓励团队成员提出意见和建议，共同参与决策过程。同时，加强部门之间的沟通与协作，形成良好的工作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团队沟通和协作机制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https://d.book118.com/256215143240010050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2024-09-16T11:59:21.766</cp:lastPrinted>
  <dcterms:created xsi:type="dcterms:W3CDTF">2024-09-16T03:59:21Z</dcterms:created>
  <dcterms:modified xsi:type="dcterms:W3CDTF">2024-09-16T03:59:24Z</dcterms:modified>
</cp:coreProperties>
</file>