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A223F1-5501-48DA-95A7-01930067AE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9280D-ACED-4088-9841-35F820A20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3C8F8-C70C-46ED-8909-CB6E2614D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84362-E1A4-4BA9-8296-6B8C32F2A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E2CD3-F6EB-4F2E-8C23-D871EC2DE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4434F-1C73-45A8-9C2E-3A503A16E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F40A29-8DF6-4203-9564-BA029BAD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2E488-B89A-45FB-95B0-71974F36E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B1DC2-365E-4CB3-8F23-C8F32D26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15A85C-5EAD-4164-A3BC-CC3122A2A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605CF-F83B-4E0B-B016-5134298C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2A4D9-2203-4AB0-B256-0863E84C2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24F394C-862D-481A-9782-7FF171E1B04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4CC49C7-DC49-4E8A-B193-6809F3696B7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2201405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会展行业数字化改革策划书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会展行业数字化改革现状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会展行业数字化改革策略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会展行业数字化改革实施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收益与效益评估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https://d.book118.com/256222014051010103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会展行业数字化改革策划书</vt:lpstr>
      <vt:lpstr>目录</vt:lpstr>
      <vt:lpstr>第一章 简介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2024-09-28T12:28:03.685</cp:lastPrinted>
  <dcterms:created xsi:type="dcterms:W3CDTF">2024-09-28T04:28:03Z</dcterms:created>
  <dcterms:modified xsi:type="dcterms:W3CDTF">2024-09-28T04:28:05Z</dcterms:modified>
</cp:coreProperties>
</file>