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B3264-8DFF-4D7C-82CB-1B9CCC629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C9771-EC6A-4A5B-B026-B989C6729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83A15-6BFF-4C21-B820-DE0ED4685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EC57C-64C6-4F32-8642-DF3EF3990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8B4356-E73A-4722-88C2-B4E0E0464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3854B3-29B5-4248-9E9D-6A122C903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3C2DF6-611E-4FA5-AAC7-FFD55362A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3E36C-3D40-4C7A-AD4A-3BF01BEC8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96440-AF59-4C6A-8B89-67505A645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6F2A7-50A9-4951-9013-129F61B56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4E82A-3B2F-43FE-982E-72BE1EED3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24044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大学C语言学习教程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C语言基础语法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C语言高级特性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C语言程序设计与实现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C语言在实际应用中的案例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C语言学习方法与技巧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C语言的历史与发展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C语言最初是由丹尼斯·里奇（Dennis Ritchie）在1972年为开发UNIX操作系统而设计的一种高级编程语言。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随着计算机科学的进步，C语言不断得到完善和优化，逐渐成为一种功能强大、高效且通用的编程语言。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1989年，美国国家标准协会（ANSI）制定了C语言的标准，即ANSI C。此后，C语言成为广泛使用的编程语言之一。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简洁紧凑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可移植性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强大的功能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C语言的特点与优势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C语言具有良好的可移植性，可以在不同的操作系统和平台上运行。这使得C语言成为一种通用的编程语言。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C语言是一种编译型语言，其执行效率非常高。此外，C语言提供了底层的系统访问能力，使得程序员能够直接操作硬件和内存。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C语言的语法简洁明了，易于理解和学习。同时，C语言具有丰富的运算符和数据类型，使得程序更加紧凑。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C语言支持结构化编程、面向对象编程和泛型编程等多种编程范式，具有强大的功能。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游戏开发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科学计算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C语言的应用领域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C语言在系统开发领域具有广泛的应用，如操作系统、编译器、网络协议栈等。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由于C语言具有高效和可移植性的特点，因此在嵌入式系统开发中得到了广泛的应用。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C语言在游戏开发领域也具有重要的地位，许多游戏引擎和游戏本身都是使用C语言编写的。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C语言在科学计算领域也有一定的应用，如数值分析、图像处理等。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C语言基础语法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数据类型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变量定义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变量赋值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变量作用域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数据类型与变量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C语言提供多种数据类型，包括整型（int）、浮点型（float、double）、字符型（char）等。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定义变量后，可以为其赋值，即存储数据。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使用变量前必须先定义，定义时需指定变量类型和变量名。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变量的作用域指的是变量在程序中的有效范围，包括局部变量和全局变量。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6" r="1462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运算符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优先级与结合性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C语言提供多种运算符，包括算术运算符、关系运算符、逻辑运算符等。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由运算符和操作数组成的式子称为表达式，表达式的结果为一个值。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不同运算符具有不同的优先级和结合性，决定表达式中运算的执行顺序。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运算符与表达式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条件语句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循环语句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跳转语句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控制语句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重复执行某段代码，直到满足特定条件时停止，包括for语句、while语句和do-while语句。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改变程序执行流程，包括break语句、continue语句和goto语句。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根据条件选择执行不同的代码块，包括if语句和switch语句。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函数是一段可重用的代码块，用于实现特定功能。定义函数时需指定函数名、参数列表和返回值类型。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通过函数名和参数列表调用函数，执行函数体内的代码。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函数调用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函数调用时，将实参传递给形参，实现数据传递。参数传递方式包括值传递和地址传递。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参数传递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函数执行完毕后，可以返回一个值给调用者。返回值的类型应与函数定义时的返回值类型一致。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返回值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C语言高级特性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375" r="143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指针是C语言中的一种数据类型，用于存储内存地址。通过指针，可以间接访问和操作内存中的数据。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指针的基本概念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C语言提供了动态内存分配和释放的功能，如malloc()、calloc()、realloc()和free()等函数。合理使用这些函数可以避免内存泄漏和提高程序效率。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指针支持算术运算，如指针加减整数、指针相减和指针比较等。这些运算在数组操作、字符串处理和内存管理中非常有用。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指针运算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指针与内存管理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结构体的定义和使用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结构体是一种用户自定义的数据类型，允许将不同类型的数据组合成一个整体。通过结构体，可以方便地表示复杂的数据结构，如学生信息、日期等。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联合体的定义和使用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联合体是一种特殊的数据结构，允许在相同的内存位置存储不同的数据类型。联合体常用于节省内存空间和处理不同数据类型的场景。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结构体与联合体的区别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结构体和联合体在内存占用和使用方式上有所不同。结构体占用内存等于其所有成员的大小之和，而联合体占用内存等于其最大成员的大小。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结构体与联合体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1" r="240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文件的打开与关闭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C语言提供了标准库函数用于文件的打开和关闭，如fopen()和fclose()。打开文件时需要指定文件名和打开模式（如读、写或追加等）。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文件的读写操作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通过标准库函数如fscanf()、fprintf()、fgets()和fputs()等，可以实现文件的读写操作。这些函数支持格式化输入/输出和按行读写等功能。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文件定位与错误处理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C语言提供了文件定位函数（如fseek()和ftell()）和错误处理函数（如ferror()和clearerr()），用于在文件中进行定位和错误处理。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文件操作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预处理指令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预处理指令#define可以用于定义宏，宏可以是常量、表达式或函数。宏定义可以提高代码的可读性和可维护性，减少重复代码。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文件包含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通过预处理指令#include可以将一个文件的内容包含到另一个文件中。文件包含常用于引入头文件和库文件，方便代码的组织和管理。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条件编译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预处理指令#if、#ifdef、#ifndef、#else、#elif和#endif等用于条件编译。条件编译可以根据不同的条件编译不同的代码片段，提高代码的灵活性和效率。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宏定义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https://d.book118.com/256224044021010042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2024-09-09T09:20:47.310</cp:lastPrinted>
  <dcterms:created xsi:type="dcterms:W3CDTF">2024-09-09T01:20:47Z</dcterms:created>
  <dcterms:modified xsi:type="dcterms:W3CDTF">2024-09-09T01:20:49Z</dcterms:modified>
</cp:coreProperties>
</file>