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5E815C-F1BC-43D7-9578-D734DA0BE1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5601BB-8C71-4CDB-8003-EFED3F117B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D07EE8-3DB2-4B46-B53A-88385966BC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4F198B-4748-4D54-B3AA-5BCD5DFDA7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C82BBB4-A18A-4AFB-B52E-B0DBACEB72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C4CEBAD-EC09-4AC1-9598-1A3EAE9970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E737DF4-7532-4043-BDD3-4CE44C9D11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5B4AC9-6965-4C55-8245-73CECE77D6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54821C-7369-442D-8115-7277DB9463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B04738-AC38-4F3E-B1D7-8FA3E1E147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CB3543-3871-454B-A8A3-DD4EEC7584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6224220234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护理优秀实习生PPT课件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实习经历介绍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护理技能展示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实习心得体会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优秀实习生评选过程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致谢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实习经历介绍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介绍实习所在医院的规模、等级、声誉以及在国内或地区内的地位。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医院规模与地位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科室配置与特色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医护团队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描述医院内各科室的配置情况，以及特色科室或重点科室。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简要介绍实习单位医护人员的专业水平、服务态度以及团队协作精神。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实习单位介绍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明确实习期间所担任的岗位及其主要职责。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岗位职责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阐述该岗位所需的专业技能、实践经验以及沟通能力等。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岗位技能要求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分析实习岗位所面临的挑战和潜在机遇，帮助实习生明确职业发展方向。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岗位挑战与机遇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实习岗位介绍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描述实习期间从事的日常护理工作内容，如病人接待、病情观察、护理操作等。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日常护理工作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说明在导师指导下参与制定和实施护理计划的情况。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参与护理计划制定与实施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强调在实习期间如何与同事、医生、患者及其家属进行有效沟通与协作。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团队协作与沟通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介绍在实习期间遇到紧急情况时的应对措施和经验教训。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突发事件处理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实习期间主要工作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护理技能展示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包括测量生命体征、更换床单、协助病人洗漱等。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基础护理操作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能够及时发现病人的病情变化，并采取相应的护理措施。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基础病情观察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能够与病人及家属进行有效沟通，了解病人需求，提供心理支持。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基础沟通技巧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基本护理技能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高级护理技能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急救护理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掌握心肺复苏、急救药物使用等紧急处理技能。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危重病人护理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能够针对危重病人进行专业护理，如机械通气、深静脉置管等。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疼痛管理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能够评估病人疼痛程度，并采取相应的疼痛控制措施。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特殊环境护理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如在ICU、CCU等特殊病房，能够适应特殊工作环境，提供专业护理服务。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特殊疾病护理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针对某些特殊疾病，如烧伤、糖尿病等，能够提供专业的护理措施。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特殊人群护理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针对特殊人群，如老年人、儿童等，能够提供符合其需求的护理服务。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特殊护理技能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实习心得体会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护理工作是医疗体系中不可或缺的一环，承担着照顾患者、缓解病痛、促进康复的重要职责。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护理工作需要具备高度的责任心、同情心和爱心，以及扎实的专业知识和技能。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护理工作不仅需要关注患者的身体健康，还要关注其心理状态，为患者提供全方位的关怀与支持。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对护理工作的理解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面对繁重的工作压力和紧急情况，需要迅速做出判断和应对。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与患者及其家属进行有效沟通，建立良好的信任关系。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不断学习和掌握新的护理技能，提高自身专业水平。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遇到的挑战及应对方法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https://d.book118.com/256224220234010042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2024-09-10T14:18:09.148</cp:lastPrinted>
  <dcterms:created xsi:type="dcterms:W3CDTF">2024-09-10T06:18:09Z</dcterms:created>
  <dcterms:modified xsi:type="dcterms:W3CDTF">2024-09-10T06:18:11Z</dcterms:modified>
</cp:coreProperties>
</file>