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ACD7D-1DC9-4BBE-AE5E-8CE125176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0D995-5B3B-459A-B4C1-CB336FCE4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623E6-BDD9-4633-A35E-5922F2737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2070F-484E-4087-8648-F6CF38B7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20558-A2CE-4385-90E6-91352955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793A20-B8B2-4720-851B-24317936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2AC5B-01F1-4EFF-AC43-7964F540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52165-C563-4B3D-A90F-D5E5F2C12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D1104-CFB7-4E18-A45F-896041B26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C418F-8858-4888-9AFF-5BBF3D9E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7744A-5113-454A-970F-41E1567F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25141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SPSS在调查研究中的应用解析\n## 1.SPSS软件简介及发展历史\n### 1.1SPSS软件的定义与功能概述\n### 1.2SPSS软件的发展历程\n### 1.3SPSS软件在调查研究的应用趋势\n## 2.SPSS在调查研究中的数据整理与分析\n### 2.1SPSS软件的数据导入与清洗\n### 2.2SPSS软件的数据描述性统计分析\n### 2.3SPSS软件的数据推断性统计分析\n## 3.SPSS在调查研究中的变量选择与建模\n### 3.1SPSS软件的描述性变量选择方法\n### 3.2SPSS软件的推断性变量选择方法\n### 3.3SPSS软件的数据建模与评估\n## 4.SPSS在调查研究中的可视化与报告\n### 4.1SPSS软件的数据可视化功能介绍\n### 4.2SPSS软件的数据报告生成与编辑\n### 4.3SPSS软件的数据报告呈现与解读\n## 5.SPSS在调查研究中的多变量分析与预测\n### 5.1SPSS软件的多变量分析方法概述\n### 5.2SPSS软件的聚类分析与判别分析\n### 5.3SPSS软件的回归分析与预测模型\n## 6.SPSS在调查研究中的实验设计与效果评估\n### 6.1SPSS软件的实验设计方法与应用\n### 6.2SPSS软件的实验数据收集与整理\n### 6.3SPSS软件的实验效果评估与分析\n## 7.SPSS在调查研究中的应用案例与实践\n### 7.1SPSS软件在市场营销调查中的应用案例\n### 7.2SPSS软件在教育调查中的应用案例\n### 7.3SPSS软件在社会科学调查中的应用案例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100"/>
              <a:t>SPSS在调查研究中的应用解析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SPSS软件简介及发展历史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SPSS软件（Statistical Product and Service Solutions）是一款统计分析软件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提供数据整理、分析、建模、可视化和报告等功能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适用于各种研究领域，如市场营销、教育、社会科学等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SPSS软件的功能主要包括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数据导入与清洗：导入各种数据格式，进行数据清洗和预处理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数据描述性统计分析：计算数据的均值、标准差、频率等统计量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数据推断性统计分析：进行假设检验、回归分析等高级统计方法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变量选择与建模：筛选重要变量，建立数据模型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数据可视化与报告：生成各种图表和报告，便于结果解释和展示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多变量分析与预测：进行聚类分析、判别分析等多元分析方法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实验设计与效果评估：设计实验方案，评估实验效果</a:t>
            </a:r>
            <a:endParaRPr/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SPSS软件的定义与功能概述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SPSS软件的发展可以追溯到20世纪60年代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由IBM公司开发，最初名为Statistical Package for the Social Sciences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1975年，SPSS公司成立，专门负责SPSS软件的开发和维护</a:t>
                </a:r>
                <a:endParaRPr/>
              </a:p>
            </p:txBody>
          </p:sp>
        </p:grpSp>
        <p:grpSp>
          <p:nvGrpSpPr>
            <p:cNvPr id="28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随着计算机技术的发展，SPSS软件不断升级和完善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1980年代，SPSS软件推出了Windows版本，提高了用户体验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1990年代，SPSS软件推出了Web版本，实现了远程数据分析和报告生成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21世纪初，SPSS软件推出了Python插件，提高了数据处理能力</a:t>
                </a:r>
                <a:endParaRPr/>
              </a:p>
            </p:txBody>
          </p:sp>
        </p:grpSp>
        <p:grpSp>
          <p:nvGrpSpPr>
            <p:cNvPr id="28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目前，SPSS软件已经成为世界上最流行的统计分析软件之一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拥有庞大的用户群体和丰富的应用案例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被广泛应用于各种研究领域，如市场营销、教育、社会科学等</a:t>
                </a:r>
                <a:endParaRPr/>
              </a:p>
            </p:txBody>
          </p: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SPSS软件的发展历程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9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9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随着大数据时代的到来，SPSS软件在调查研究中的应用将更加广泛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可以处理海量数据，提高数据分析效率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可以进行复杂的数据分析，提高研究质量</a:t>
                </a:r>
                <a:endParaRPr/>
              </a:p>
            </p:txBody>
          </p:sp>
          <p:sp>
            <p:nvSpPr>
              <p:cNvPr id="29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9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SPSS软件将继续发展新的功能和算法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以适应不断变化的研究需求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提高软件的性能和用户体验</a:t>
                </a:r>
                <a:endParaRPr/>
              </a:p>
            </p:txBody>
          </p:sp>
          <p:sp>
            <p:nvSpPr>
              <p:cNvPr id="29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9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30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SPSS软件将与其他软件进行集成和融合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如与Excel、Python等软件的集成，提高数据处理能力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如与GIS、VR等软件的融合，提高数据可视化效果</a:t>
                </a:r>
                <a:endParaRPr/>
              </a:p>
            </p:txBody>
          </p:sp>
          <p:sp>
            <p:nvSpPr>
              <p:cNvPr id="30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SPSS软件在调查研究的应用趋势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SPSS在调查研究中的数据整理与分析</a:t>
            </a:r>
            <a:endParaRPr/>
          </a:p>
        </p:txBody>
      </p:sp>
      <p:sp>
        <p:nvSpPr>
          <p:cNvPr id="30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包括Excel、CSV、TXT等常见数据格式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可以通过菜单操作或编写脚本导入数据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数据导入：SPSS软件支持多种数据格式导入</a:t>
                </a:r>
                <a:endParaRPr/>
              </a:p>
            </p:txBody>
          </p:sp>
        </p:grpSp>
        <p:grpSp>
          <p:nvGrpSpPr>
            <p:cNvPr id="3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包括数据替换、删除、排序等操作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可以识别并处理数据中的缺失值、异常值和重复值</a:t>
                </a:r>
                <a:endParaRPr/>
              </a:p>
            </p:txBody>
          </p:sp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数据清洗：SPSS软件提供数据清洗功能</a:t>
                </a:r>
                <a:endParaRPr/>
              </a:p>
            </p:txBody>
          </p:sp>
        </p:grpSp>
        <p:grpSp>
          <p:nvGrpSpPr>
            <p:cNvPr id="3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包括数据编码、分组、转换等操作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可以对数据进行标准化、归一化等处理，提高分析效果</a:t>
                </a:r>
                <a:endParaRPr/>
              </a:p>
            </p:txBody>
          </p:sp>
          <p:sp>
            <p:nvSpPr>
              <p:cNvPr id="3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数据预处理：SPSS软件提供数据预处理功能</a:t>
                </a:r>
                <a:endParaRPr/>
              </a:p>
            </p:txBody>
          </p:sp>
        </p:grpSp>
      </p:grpSp>
      <p:pic>
        <p:nvPicPr>
          <p:cNvPr id="3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SPSS软件的数据导入与清洗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描述性统计分析：SPSS软件提供描述性统计分析功能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包括计算数据的均值、标准差、频率等统计量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可以生成数据分布表、直方图、箱线图等图表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数据探索性分析：SPSS软件提供数据探索性分析功能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包括数据筛选、排序、聚类等操作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可以发现数据中的规律和趋势，为后续分析提供依据</a:t>
                </a:r>
                <a:endParaRPr/>
              </a:p>
            </p:txBody>
          </p:sp>
          <p:pic>
            <p:nvPicPr>
              <p:cNvPr id="33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数据相关性分析：SPSS软件提供数据相关性分析功能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包括计算皮尔逊相关系数、斯皮尔曼等级相关系数等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可以分析数据之间的关联程度，为建模提供依据</a:t>
                </a:r>
                <a:endParaRPr/>
              </a:p>
            </p:txBody>
          </p:sp>
          <p:pic>
            <p:nvPicPr>
              <p:cNvPr id="34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SPSS软件的数据描述性统计分析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假设检验：SPSS软件提供假设检验功能</a:t>
                </a:r>
                <a:endParaRPr/>
              </a:p>
            </p:txBody>
          </p:sp>
          <p:sp>
            <p:nvSpPr>
              <p:cNvPr id="3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包括t检验、方差分析、卡方检验等常见假设检验方法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可以检验数据中的假设，判断数据之间的关系是否显著</a:t>
                </a:r>
                <a:endParaRPr/>
              </a:p>
            </p:txBody>
          </p:sp>
        </p:grpSp>
        <p:grpSp>
          <p:nvGrpSpPr>
            <p:cNvPr id="3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回归分析：SPSS软件提供回归分析功能</a:t>
                </a:r>
                <a:endParaRPr/>
              </a:p>
            </p:txBody>
          </p:sp>
          <p:sp>
            <p:nvSpPr>
              <p:cNvPr id="3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包括线性回归、多元回归、逻辑回归等回归分析方法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可以建立数据模型，预测数据的变化趋势</a:t>
                </a:r>
                <a:endParaRPr/>
              </a:p>
            </p:txBody>
          </p:sp>
        </p:grpSp>
        <p:grpSp>
          <p:nvGrpSpPr>
            <p:cNvPr id="3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非参数统计方法：SPSS软件提供非参数统计方法</a:t>
                </a:r>
                <a:endParaRPr/>
              </a:p>
            </p:txBody>
          </p:sp>
          <p:sp>
            <p:nvSpPr>
              <p:cNvPr id="3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包括Mann-Whitney U检验、Kruskal-Wallis H检验等非参数检验方法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可以处理不满足正态分布的数据，提高分析准确性</a:t>
                </a:r>
                <a:endParaRPr/>
              </a:p>
            </p:txBody>
          </p:sp>
        </p:grpSp>
      </p:grpSp>
      <p:pic>
        <p:nvPicPr>
          <p:cNvPr id="3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SPSS软件的数据推断性统计分析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SPSS在调查研究中的变量选择与建模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包括方差选择法、卡方选择法、相关性选择法等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可以根据变量的统计量和关联程度进行变量筛选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变量选择方法：SPSS软件提供描述性变量选择方法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可以通过菜单操作或编写脚本进行变量筛选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可以保留对研究结果影响较大的变量，提高模型精度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变量筛选：SPSS软件提供变量筛选功能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包括主成分分析、因子分析等降维方法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可以减少变量数量，提高模型解释能力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变量降维：SPSS软件提供变量降维功能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SPSS软件的描述性变量选择方法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逐步回归法：SPSS软件提供逐步回归法进行变量选择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可以通过逐步加入变量，选择对模型贡献最大的变量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可以避免多重共线性问题，提高模型精度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向前选择法：SPSS软件提供向前选择法进行变量选择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可以从空模型开始，逐步加入变量，选择对模型贡献最大的变量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可以减少模型复杂度，提高模型解释能力</a:t>
                </a:r>
                <a:endParaRPr/>
              </a:p>
            </p:txBody>
          </p:sp>
          <p:pic>
            <p:nvPicPr>
              <p:cNvPr id="3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向后剔除法：SPSS软件提供向后剔除法进行变量选择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可以从全模型开始，逐步剔除变量，选择对模型贡献最小的变量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可以避免过拟合问题，提高模型预测能力</a:t>
                </a:r>
                <a:endParaRPr/>
              </a:p>
            </p:txBody>
          </p:sp>
          <p:pic>
            <p:nvPicPr>
              <p:cNvPr id="4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SPSS软件的推断性变量选择方法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数据建模：SPSS软件提供多种数据建模方法</a:t>
                </a:r>
                <a:endParaRPr/>
              </a:p>
            </p:txBody>
          </p:sp>
          <p:sp>
            <p:nvSpPr>
              <p:cNvPr id="5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包括线性模型、非线性模型、时间序列模型等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可以根据研究需求建立合适的模型</a:t>
                </a:r>
                <a:endParaRPr/>
              </a:p>
            </p:txBody>
          </p:sp>
        </p:grpSp>
        <p:grpSp>
          <p:nvGrpSpPr>
            <p:cNvPr id="5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模型评估：SPSS软件提供模型评估功能</a:t>
                </a:r>
                <a:endParaRPr/>
              </a:p>
            </p:txBody>
          </p:sp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包括模型拟合度、预测准确度、模型显著性等评估指标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可以评估模型的性能和适用性</a:t>
                </a:r>
                <a:endParaRPr/>
              </a:p>
            </p:txBody>
          </p:sp>
        </p:grpSp>
        <p:grpSp>
          <p:nvGrpSpPr>
            <p:cNvPr id="5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模型优化：SPSS软件提供模型优化功能</a:t>
                </a:r>
                <a:endParaRPr/>
              </a:p>
            </p:txBody>
          </p:sp>
          <p:sp>
            <p:nvSpPr>
              <p:cNvPr id="5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包括调整模型参数、优化模型结构等优化方法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可以提高模型精度和预测能力</a:t>
                </a:r>
                <a:endParaRPr/>
              </a:p>
            </p:txBody>
          </p: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SPSS软件的数据建模与评估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SPSS在调查研究中的可视化与报告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6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包括条形图、饼图、散点图等常见图表类型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可以生成多种颜色、形状和风格的图表</a:t>
                </a:r>
                <a:endParaRPr/>
              </a:p>
            </p:txBody>
          </p:sp>
          <p:sp>
            <p:nvSpPr>
              <p:cNvPr id="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数据可视化：SPSS软件提供丰富的数据可视化功能</a:t>
                </a:r>
                <a:endParaRPr/>
              </a:p>
            </p:txBody>
          </p:sp>
        </p:grpSp>
        <p:grpSp>
          <p:nvGrpSpPr>
            <p:cNvPr id="6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可以对图表的标题、坐标轴、图例等进行编辑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可以调整图表的大小和布局，提高图表的可读性</a:t>
                </a:r>
                <a:endParaRPr/>
              </a:p>
            </p:txBody>
          </p:sp>
          <p:sp>
            <p:nvSpPr>
              <p:cNvPr id="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图表编辑：SPSS软件提供图表编辑功能</a:t>
                </a:r>
                <a:endParaRPr/>
              </a:p>
            </p:txBody>
          </p:sp>
        </p:grpSp>
        <p:grpSp>
          <p:nvGrpSpPr>
            <p:cNvPr id="7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7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可以将图表导出为图片、PDF、Word等格式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可以方便地将图表应用于报告和演示</a:t>
                </a:r>
                <a:endParaRPr/>
              </a:p>
            </p:txBody>
          </p:sp>
          <p:sp>
            <p:nvSpPr>
              <p:cNvPr id="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图表导出：SPSS软件提供图表导出功能</a:t>
                </a:r>
                <a:endParaRPr/>
              </a:p>
            </p:txBody>
          </p:sp>
        </p:grpSp>
      </p:grpSp>
      <p:pic>
        <p:nvPicPr>
          <p:cNvPr id="7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7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7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7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SPSS软件的数据可视化功能介绍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https://d.book118.com/256225141133010051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SPSS在调查研究中的应用解析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2024-09-17T09:45:17.272</cp:lastPrinted>
  <dcterms:created xsi:type="dcterms:W3CDTF">2024-09-17T01:45:17Z</dcterms:created>
  <dcterms:modified xsi:type="dcterms:W3CDTF">2024-09-17T01:45:19Z</dcterms:modified>
</cp:coreProperties>
</file>