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81A974-02B5-4DD0-A5C9-6CB5CC92B5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EBCF23-21F5-4370-82CE-9A8C868872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FB05D3-5DE9-4174-9A81-883E648BDB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32BB68-26E8-4DD4-BF7F-D47AB2C535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AE5CA6E-F7EA-4A53-9D28-29F3B2BD9E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EE1703-EA04-486C-81F9-AD56F51B35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3338A2-3107-46B8-9F3F-8353838C3B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332599-6398-41C2-A00A-B2A5B07CD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B8B847-E68F-4A72-9B30-5FE1C77FEE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EA1928-E22E-4FE4-8C92-1FD5D48855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B1026D-68A2-4949-9D13-E770CEA0AD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6225202005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企业合规管理实施方案合规流程优化与改进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企业合规管理现状及问题分析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合规流程优化方案设计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合规流程实施计划与步骤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合规流程持续改进策略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应对监管要求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随着国内外监管环境的日益严格，企业需要加强合规管理，确保业务活动符合相关法律法规和监管要求。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防范合规风险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通过合规管理，企业可以识别和评估潜在的合规风险，及时采取应对措施，避免或减少因违规行为带来的损失。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提升企业声誉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合规经营是企业社会责任的重要体现，有助于提升企业的社会形象和品牌价值。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介绍企业当前合规管理的组织架构、制度体系、人员配置等情况。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合规管理现状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分析企业面临的合规风险及其成因，包括法律法规变化、监管政策调整、市场竞争等因素。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合规风险评估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提出针对现有合规管理流程的优化和改进措施，包括完善制度体系、加强人员培训、强化监督检查等方面。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合规流程优化与改进方案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阐述合规流程优化与改进方案的实施计划，包括时间表、责任人、所需资源等，并预测实施后的预期成果和效益。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实施计划和预期成果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企业合规管理现状及问题分析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企业已建立基本的合规管理体系，包括合规政策、合规组织、合规流程等要素。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合规管理体系框架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33423" r="3342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合规管理实施情况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合规管理效果评估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125" r="8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企业在日常经营中已实施一定的合规管理措施，如合同审查、反腐败等。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通过对企业历史合规事件的分析，发现现有合规管理体系存在一定的问题和漏洞。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现有合规管理体系概述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通过问卷调查、访谈、资料分析等方式，全面识别企业面临的合规风险。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风险识别方法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根据风险发生的可能性、影响程度等因素，对识别出的风险进行评估和排序。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风险评估标准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针对不同等级的风险，制定相应的处置策略，如规避、减轻、转移等。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风险处置策略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合规风险识别与评估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企业员工利用职务之便谋取私利。该案例揭示了企业内部腐败问题的严重性，需要完善内部控制和监督机制。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企业因违反反垄断法规被处罚。该案例反映了企业在市场竞争行为中的合规风险，需要加强反垄断法规的培训和宣传。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企业因环保问题受到社会舆论的谴责。该案例提醒企业要关注环保法规的遵守和社会责任的履行，积极采取环保措施和公开透明地与社会沟通。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1958" r="1195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3167" r="3167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458" r="1245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典型案例分析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合规流程优化方案设计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全面了解企业现有合规管理流程，包括流程范围、参与人员、关键节点等。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流程调研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诊断现有流程中存在的问题和瓶颈，如流程冗余、效率低下等。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对现有流程进行量化评估，明确优化的方向和目标。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流程评估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流程梳理与诊断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去除不必要的环节和步骤，提高流程效率。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流程简化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利用信息技术手段，实现部分流程的自动化处理，减少人工干预。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流程自动化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制定统一的流程标准和操作规范，提高流程的可控性和可预测性。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流程标准化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关键流程优化策略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合规风险评估工具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开发合规风险评估工具，帮助企业识别、评估和监控合规风险。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合规培训平台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搭建合规培训平台，提供多样化的合规培训课程和资源，提高员工的合规意识和能力。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合规管理系统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建立专门的合规管理系统，实现合规流程的信息化、标准化和自动化。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750" b="275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辅助工具与系统支持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https://d.book118.com/256225202005010041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2024-09-07T17:08:45.912</cp:lastPrinted>
  <dcterms:created xsi:type="dcterms:W3CDTF">2024-09-07T09:08:45Z</dcterms:created>
  <dcterms:modified xsi:type="dcterms:W3CDTF">2024-09-07T09:08:48Z</dcterms:modified>
</cp:coreProperties>
</file>