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9FE4294-C35B-4A60-B69D-BF70CFF2766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5B0B9C8-D7AD-4B0F-A8AE-0367F86A63C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0184DF4-4924-4076-BB0A-11072CA251C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02FABB9-27AD-4B35-88F2-B99F70E893B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9E12989-98B4-4E8C-977A-674641360D0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B2900E9-F939-4CA7-94FD-B6A701C3239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E99DD5E-7C6C-4DEA-9BFA-3195189BD34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477A72B-8989-4587-8AE0-574D62296C6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A672ADD-C625-4A59-96BA-176CA527B3D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5429723-9EBD-4E43-9135-A44ADC57669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B878887-C40C-48FD-BC43-107512C1B60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5623100301301010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8386" y="1188770"/>
            <a:ext cx="8744102"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护理毕业答辩范文</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研究方法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研究结果</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讨论</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结论和建议</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参考文献</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引言</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3">
              <a:lumMod val="75000"/>
              <a:alpha val="8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mt="70000"/>
          </a:blip>
          <a:srcRect l="25006" r="25006"/>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214095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护理学是一门研究维护、促进和恢复人类健康的学科，涉及预防、诊断、治疗和康复等多个方面。随着社会的发展和人口老龄化的加剧，护理学在医疗保健体系中的地位越来越重要。</a:t>
            </a:r>
          </a:p>
        </p:txBody>
      </p:sp>
      <p:sp>
        <p:nvSpPr>
          <p:cNvPr id="13" name="TextBox 13"/>
          <p:cNvSpPr txBox="1"/>
          <p:nvPr/>
        </p:nvSpPr>
        <p:spPr>
          <a:xfrm>
            <a:off x="4754880" y="4124309"/>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护理毕业论文是护理专业学生毕业前必须完成的一项重要任务，是对学生专业知识和实践能力的全面检验。毕业论文的质量直接关系到学生的学业成绩和未来的职业发展。</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背景介绍</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270200"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829"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56128"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385959"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70200"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00031"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027151" y="1991575"/>
            <a:ext cx="4600575" cy="18002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研究目的</a:t>
            </a:r>
          </a:p>
        </p:txBody>
      </p:sp>
      <p:sp>
        <p:nvSpPr>
          <p:cNvPr id="9" name="TextBox 9"/>
          <p:cNvSpPr txBox="1"/>
          <p:nvPr/>
        </p:nvSpPr>
        <p:spPr>
          <a:xfrm>
            <a:off x="1027151" y="3277450"/>
            <a:ext cx="4600575"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本研究旨在探讨护理学专业毕业生在临床实习过程中遇到的问题和挑战，分析其原因，并提出相应的对策和建议，以期提高护理学专业毕业生的临床实习效果和职业发展前景。</a:t>
            </a:r>
          </a:p>
        </p:txBody>
      </p:sp>
      <p:sp>
        <p:nvSpPr>
          <p:cNvPr id="10" name="TextBox 10"/>
          <p:cNvSpPr txBox="1"/>
          <p:nvPr/>
        </p:nvSpPr>
        <p:spPr>
          <a:xfrm>
            <a:off x="1218180" y="1247318"/>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要点一</a:t>
            </a:r>
          </a:p>
        </p:txBody>
      </p:sp>
      <p:sp>
        <p:nvSpPr>
          <p:cNvPr id="11" name="TextBox 11"/>
          <p:cNvSpPr txBox="1"/>
          <p:nvPr/>
        </p:nvSpPr>
        <p:spPr>
          <a:xfrm>
            <a:off x="6775216" y="1261999"/>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要点二</a:t>
            </a:r>
          </a:p>
        </p:txBody>
      </p:sp>
      <p:sp>
        <p:nvSpPr>
          <p:cNvPr id="12" name="TextBox 12"/>
          <p:cNvSpPr txBox="1"/>
          <p:nvPr/>
        </p:nvSpPr>
        <p:spPr>
          <a:xfrm>
            <a:off x="6533522" y="1991575"/>
            <a:ext cx="4600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研究意义</a:t>
            </a:r>
          </a:p>
        </p:txBody>
      </p:sp>
      <p:sp>
        <p:nvSpPr>
          <p:cNvPr id="13" name="TextBox 13"/>
          <p:cNvSpPr txBox="1"/>
          <p:nvPr/>
        </p:nvSpPr>
        <p:spPr>
          <a:xfrm>
            <a:off x="6547810" y="3277450"/>
            <a:ext cx="4572000"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本研究对于提高护理学专业毕业生的临床实习效果和职业发展前景具有重要意义。通过深入分析护理学专业毕业生在临床实习过程中遇到的问题和挑战，可以找出影响其实习效果和职业发展的关键因素，为学校和医院提供有针对性的改进措施和建议，从而提高护理学专业毕业生的综合素质和能力，为医疗保健事业的发展做出更大的贡献。</a:t>
            </a:r>
          </a:p>
        </p:txBody>
      </p:sp>
      <p:sp>
        <p:nvSpPr>
          <p:cNvPr id="14" name="AutoShape 14"/>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研究目的和意义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研究方法</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21875" r="2187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确定研究方法和设计</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根据研究目的和对象，选择合适的研究方法，如观察法、实验法、调查法等，并说明研究设计的特点和优势。</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描述研究目的和背景</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首先简要介绍研究目的，说明研究背景和意义，以及研究问题的提出。</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确定研究范围和对象</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明确研究范围和研究对象，包括研究的时间段、地点、样本大小等。</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研究设计</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设计数据收集工具</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根据研究目的和数据来源，设计数据收集工具，如问卷、量表、访谈提纲等，并说明其特点和适用范围。</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确定数据收集程序</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说明数据收集的程序和方法，如抽样方法、调查方式、数据采集和处理等。</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确定数据来源</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说明数据来源，如问卷调查、实地观察、档案资料等。</a:t>
            </a:r>
          </a:p>
        </p:txBody>
      </p:sp>
      <p:pic>
        <p:nvPicPr>
          <p:cNvPr id="10" name="Picture 10"/>
          <p:cNvPicPr>
            <a:picLocks noChangeAspect="1"/>
          </p:cNvPicPr>
          <p:nvPr/>
        </p:nvPicPr>
        <p:blipFill>
          <a:blip r:embed="rId2"/>
          <a:srcRect l="19792" r="19792"/>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数据收集方法</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描述数据分析方法</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根据研究目的和研究问题，选择合适的数据分析方法，如描述性统计、推论性统计、定性分析等。</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确定数据分析工具</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根据数据分析方法，选择合适的数据分析工具，如SPSS、Excel、SAS等。</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说明数据分析过程</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详细说明数据分析的过程和方法，包括数据的筛选、编码、转换等处理过程。</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数据分析方法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研究结果</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https://d.book118.com/256231003013010100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7F7F7"/>
      </a:dk1>
      <a:lt1>
        <a:srgbClr val="000000"/>
      </a:lt1>
      <a:dk2>
        <a:srgbClr val="FFFFFF"/>
      </a:dk2>
      <a:lt2>
        <a:srgbClr val="000000"/>
      </a:lt2>
      <a:accent1>
        <a:srgbClr val="8C8C8C"/>
      </a:accent1>
      <a:accent2>
        <a:srgbClr val="A8A8A8"/>
      </a:accent2>
      <a:accent3>
        <a:srgbClr val="7B7B7B"/>
      </a:accent3>
      <a:accent4>
        <a:srgbClr val="515151"/>
      </a:accent4>
      <a:accent5>
        <a:srgbClr val="60727F"/>
      </a:accent5>
      <a:accent6>
        <a:srgbClr val="444444"/>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51</Paragraphs>
  <Slides>11</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11</vt:i4>
      </vt:variant>
    </vt:vector>
  </HeadingPairs>
  <TitlesOfParts>
    <vt:vector baseType="lpstr" size="15">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2024-09-23T21:37:17.204</cp:lastPrinted>
  <dcterms:created xsi:type="dcterms:W3CDTF">2024-09-23T13:37:17Z</dcterms:created>
  <dcterms:modified xsi:type="dcterms:W3CDTF">2024-09-23T13:37:18Z</dcterms:modified>
</cp:coreProperties>
</file>