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AD341-3B44-4CA0-8593-7FCFF4A77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D5642-2C09-4723-85EF-8D4F7D4DE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E9869-D68C-4B9A-9A54-DAD146308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B5A4F-2B06-4998-B822-649826F3A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7A1E7-0D5A-4F92-B0F9-D9A40ACF4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6D51F-2D9A-462D-8FF1-1FCB8383C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C82B2E-0891-4EB8-9BB5-A5CA0A6B3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49E32-9BCB-4FD9-BA57-F349357EB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66D2B-F3EF-48BF-A518-A71B04BD9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CDACC-C868-4F60-9FEE-296B199AB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4B095-E57A-4B79-8C18-D4D747407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33001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心理危机评估培训认识学业压力在个人发展中的作用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学业压力在个人发展中的作用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学业压力评估与心理危机预警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应对学业压力的策略和技能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随着教育竞争的加剧，学生面临的学业压力越来越大，心理危机评估培训有助于他们更好地应对压力。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57" r="1325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应对学业压力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学业压力是个人发展的重要驱动力之一，通过心理危机评估培训，学生可以更好地认识并利用压力，促进个人成长。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75" b="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长期的学业压力可能导致焦虑、抑郁等心理问题，心理危机评估培训有助于及早发现和预防这些问题。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目标设定与达成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引导学生设定合理的学业目标，并制定可行的计划以实现目标。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培养学生健康的人际交往能力，建立良好的人际关系，缓解社交压力。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指导学生合理规划学习时间，提高学习效率，减轻学业压力。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压力认知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帮助学生正确认识学业压力，理解其来源和影响。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教授学生有效的情绪管理技巧，如情绪表达、情绪调节等。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学业压力的定义和来源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学业压力是指学生在学习过程中面临的各种要求和期望，以及由此产生的心理压力和紧张感。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来源：学业压力主要来源于家庭、学校、社会和个人四个方面。家庭期望、学校要求、社会竞争和个人追求都是导致学业压力的重要因素。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适度的学业压力可以激发学生的学习动力，提高学习效率。然而，过度的学业压力可能导致学生出现焦虑、抑郁、失眠等心理问题，甚至引发心理危机。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长期的学业压力可能导致学生出现学习倦怠、学习成绩下降、人际关系紧张等问题，对学生的身心健康和个人发展产生负面影响。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学业压力的影响和后果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学业压力是导致心理危机的重要因素之一。当学生无法承受过重的学业压力时，可能出现情绪失控、行为异常等心理问题，进而引发心理危机。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心理危机是指个体在面临重大生活事件或压力时，无法用常规方法解决问题或缓解压力，导致心理失衡的一种状态。学业压力作为一种常见的压力源，可能导致学生出现心理危机。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学业压力与心理危机的关系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学业压力在个人发展中的作用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适当的学业压力可以激发学生迎接挑战的动力，推动他们超越自我，探索新的知识和技能领域。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挑战与应对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目标设定与实现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提升自律性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学业压力有助于学生设定明确的学习目标，并制定实际可行的计划以实现这些目标。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在学业压力的推动下，学生需要更加自律，合理安排学习时间，培养良好的学习习惯。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激发学习动力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17" b="101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增强抗压能力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面对学业压力，学生学会调整心态，积极应对，从而提升抗压能力，为未来的生活和工作做好准备。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拓展视野与认知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学业压力促使学生不断拓宽知识领域，提升综合素质，形成更为全面和深入的认知体系。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激发创造力与创新能力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在应对学业压力的过程中，学生可能产生新的思考方式和解决问题的方法，从而培养创造力和创新能力。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https://d.book118.com/256233001110010033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2024-09-02T00:40:30.622</cp:lastPrinted>
  <dcterms:created xsi:type="dcterms:W3CDTF">2024-09-01T16:40:30Z</dcterms:created>
  <dcterms:modified xsi:type="dcterms:W3CDTF">2024-09-01T16:40:32Z</dcterms:modified>
</cp:coreProperties>
</file>