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F8CA5A-592E-4837-A0EA-052789C269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4809E2-B0E6-4F2D-8788-E890E98076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C34441-8791-4A7F-B16D-ADAF9907CE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DE66FC-B3D1-4032-82B5-B463159D40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D2E264-F184-42F4-9E9C-EE37D0C35C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C5FD59-BEF9-4B74-995E-4E8B2789CE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1A0646-FE06-41DF-B96F-29CA8565CD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DB98A0-9F4D-474F-9096-8A81128663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2A46E8-FEF1-4E82-BDA5-5BE0FE6D56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A49E41-3990-46F7-A336-3DBD7AFB32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1DCCC2-77B0-4A8F-AB0E-653B9C26C0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23505113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solidFill>
                <a:latin typeface="Microsoft Yahei"/>
                <a:ea typeface="Microsoft Yahei"/>
                <a:cs typeface="Microsoft Yahei"/>
              </a:rPr>
              <a:t>小学生心理健康报告分析与反思</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汇报人：XXX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solidFill>
                <a:latin typeface="Microsoft Yahei"/>
                <a:ea typeface="Microsoft Yahei"/>
                <a:cs typeface="Microsoft Yahei"/>
              </a:rPr>
              <a:t>2024-01-12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小学生心理健康现状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心理健康问题成因分析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心理健康问题的影响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解决心理健康问题的建议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反思与展望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本报告旨在分析小学生心理健康状况，探讨其影响因素，并提出相应的改善措施。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随着社会的发展，小学生心理健康问题日益受到关注。近年来，大量研究显示，小学生面临的心理压力和困扰呈上升趋势，这对他们的成长和发展构成了潜在威胁。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743" r="2374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报告范围</a:t>
            </a:r>
          </a:p>
        </p:txBody>
      </p:sp>
      <p:sp>
        <p:nvSpPr>
          <p:cNvPr id="29" name="TextBox 29"/>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本报告将基于最新的调查数据，对小学生的心理健康状况进行深入分析。</a:t>
            </a:r>
          </a:p>
        </p:txBody>
      </p:sp>
      <p:sp>
        <p:nvSpPr>
          <p:cNvPr id="30" name="TextBox 30"/>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报告将探讨影响小学生心理健康的主要因素，如家庭、学校、社会环境等。</a:t>
            </a:r>
          </a:p>
        </p:txBody>
      </p:sp>
      <p:sp>
        <p:nvSpPr>
          <p:cNvPr id="31" name="TextBox 31"/>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报告将提出一系列针对性的建议和措施，以改善小学生的心理健康状况。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小学生心理健康现状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231" r="2423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近年来，小学生心理健康问题逐渐凸显，心理健康状况不容乐观。</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总体情况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学习压力大是小学生面临的主要问题之一，家长和学校对学习成绩的过度关注，导致小学生心理负担过重。</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学习压力问题</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小学生的人际关系问题也较为突出，包括与同学、老师和家长之间的沟通障碍和冲突。</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人际关系问题</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小学生的情绪波动较大，容易表现出焦虑、抑郁、自卑等不良情绪。</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情绪波动问题</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总体情况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原因分析</a:t>
            </a:r>
          </a:p>
        </p:txBody>
      </p:sp>
      <p:sp>
        <p:nvSpPr>
          <p:cNvPr id="3" name="TextBox 3"/>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学习压力过大的主要原因是家长和学校对学习成绩的过度关注，以及教育方式的不得当。</a:t>
            </a:r>
          </a:p>
        </p:txBody>
      </p:sp>
      <p:sp>
        <p:nvSpPr>
          <p:cNvPr id="4" name="TextBox 4"/>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解决方案</a:t>
            </a:r>
          </a:p>
        </p:txBody>
      </p:sp>
      <p:sp>
        <p:nvSpPr>
          <p:cNvPr id="5" name="TextBox 5"/>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减轻学习压力，需要家长和学校转变教育观念，关注孩子的全面成长，不以成绩论英雄。</a:t>
            </a:r>
          </a:p>
        </p:txBody>
      </p:sp>
      <p:sp>
        <p:nvSpPr>
          <p:cNvPr id="6" name="TextBox 6"/>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学习压力对小学生的影响</a:t>
            </a:r>
          </a:p>
        </p:txBody>
      </p:sp>
      <p:sp>
        <p:nvSpPr>
          <p:cNvPr id="7" name="TextBox 7"/>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学习压力过大对小学生的身心健康产生负面影响，如失眠、食欲不振等。</a:t>
            </a:r>
          </a:p>
        </p:txBody>
      </p:sp>
      <p:pic>
        <p:nvPicPr>
          <p:cNvPr id="8" name="Picture 8"/>
          <p:cNvPicPr>
            <a:picLocks noChangeAspect="1"/>
          </p:cNvPicPr>
          <p:nvPr/>
        </p:nvPicPr>
        <p:blipFill>
          <a:blip r:embed="rId2"/>
          <a:srcRect l="4625" r="4625"/>
          <a:stretch>
            <a:fillRect/>
          </a:stretch>
        </p:blipFill>
        <p:spPr>
          <a:xfrm>
            <a:off x="869006" y="1293634"/>
            <a:ext cx="4563025" cy="4563025"/>
          </a:xfrm>
          <a:prstGeom prst="diamond">
            <a:avLst/>
          </a:prstGeom>
        </p:spPr>
      </p:pic>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学习压力问题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67" r="14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解决方案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加强沟通能力的培养，鼓励小学生多参与集体活动，提高其社交能力和沟通能力。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人际关系问题对小学生的影响</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人际关系问题可能导致小学生产生孤独、自卑等不良情绪，影响其正常成长和发展。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原因分析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人际关系问题的主要原因是沟通不畅和缺乏有效的沟通技巧。</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人际关系问题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原因分析</a:t>
            </a:r>
          </a:p>
        </p:txBody>
      </p:sp>
      <p:sp>
        <p:nvSpPr>
          <p:cNvPr id="3" name="TextBox 3"/>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情绪波动的原因较为复杂，可能与家庭环境、个人性格等因素有关。</a:t>
            </a:r>
          </a:p>
        </p:txBody>
      </p:sp>
      <p:sp>
        <p:nvSpPr>
          <p:cNvPr id="4" name="TextBox 4"/>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解决方案</a:t>
            </a:r>
          </a:p>
        </p:txBody>
      </p:sp>
      <p:sp>
        <p:nvSpPr>
          <p:cNvPr id="5" name="TextBox 5"/>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家长和学校应关注小学生的情绪变化，提供必要的心理支持和辅导，帮助其学会调节情绪的方法和技巧。</a:t>
            </a:r>
          </a:p>
        </p:txBody>
      </p:sp>
      <p:sp>
        <p:nvSpPr>
          <p:cNvPr id="6" name="AutoShape 6"/>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情绪波动对小学生的影响</a:t>
            </a:r>
          </a:p>
        </p:txBody>
      </p:sp>
      <p:sp>
        <p:nvSpPr>
          <p:cNvPr id="8" name="TextBox 8"/>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情绪波动过大可能导致小学生出现焦虑、抑郁等心理问题，影响其正常的学习和生活。</a:t>
            </a:r>
          </a:p>
        </p:txBody>
      </p:sp>
      <p:sp>
        <p:nvSpPr>
          <p:cNvPr id="9" name="AutoShape 9"/>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2">
            <a:alphaModFix/>
          </a:blip>
          <a:srcRect l="16916" r="16916"/>
          <a:stretch>
            <a:fillRect/>
          </a:stretch>
        </p:blipFill>
        <p:spPr>
          <a:xfrm>
            <a:off x="641457" y="1883900"/>
            <a:ext cx="3722788" cy="3671084"/>
          </a:xfrm>
          <a:prstGeom prst="rect">
            <a:avLst/>
          </a:prstGeom>
        </p:spPr>
      </p:pic>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情绪波动问题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心理健康问题成因分析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不和谐的家庭氛围、父母离异、家庭暴力等可能导致孩子出现心理问题。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家庭环境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家庭教育方式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000" r="14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家庭经济状况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过于严厉或溺爱的教养方式可能影响孩子的自我认知和情绪调节能力。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贫困或富裕的家庭环境可能给孩子带来不同的心理压力。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家庭因素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过度的学习要求、考试焦虑等可能影响学生的心理健康。</a:t>
            </a:r>
          </a:p>
        </p:txBody>
      </p:sp>
      <p:pic>
        <p:nvPicPr>
          <p:cNvPr id="5" name="Picture 5"/>
          <p:cNvPicPr>
            <a:picLocks noChangeAspect="1"/>
          </p:cNvPicPr>
          <p:nvPr/>
        </p:nvPicPr>
        <p:blipFill>
          <a:blip r:embed="rId2"/>
          <a:srcRect l="21875" r="218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379" r="13379"/>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学习压力</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不良的师生关系可能导致学生产生厌学、自卑等心理问题。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师生关系</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校园欺凌、同伴关系紧张等也可能对学生的心理健康造成影响。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同学关系</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学校因素</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https://d.book118.com/256235051133010055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2024-09-23T03:10:29.668</cp:lastPrinted>
  <dcterms:created xsi:type="dcterms:W3CDTF">2024-09-22T19:10:29Z</dcterms:created>
  <dcterms:modified xsi:type="dcterms:W3CDTF">2024-09-22T19:10:31Z</dcterms:modified>
</cp:coreProperties>
</file>