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8719A-C16B-45F7-B63C-F9E7A34C5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009EF-5B02-403C-9037-7A2F3B36F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DC6D9-5914-4C9B-992C-8D8D77DC5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0B748-1734-4E5E-B6AB-52723C854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EE38B8-62D4-4E6E-81C7-E6F76E9BA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3CCD12-4686-4342-987C-9735DC039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A1BBF8-3A39-4E0E-88BB-904AF6EC0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C849B-E79A-4E9F-9E59-501C47F8C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82EE4C-66C3-45F8-88EF-ADEB7AA2F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E0F2C-89F6-4903-825E-EF4C45831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95EAF-DBB9-48C0-AB3E-70D993F29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240110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83培训如何提高员工的问题解决和决策能力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员工问题解决和决策能力的现状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提高员工问题解决能力的培训策略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提高员工决策能力的培训策略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08" r="312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661" r="296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83培训旨在通过专业的教学和实践，提高员工在问题解决和决策制定方面的能力，使员工能够更好地应对工作中的挑战。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随着企业竞争的加剧，对员工的问题解决和决策能力提出了更高的要求。83培训正是为了满足这一需求而设计的。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适应企业需求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通过培训，员工可以掌握更多的问题解决技巧和决策方法，从而提高工作效率和准确性。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增强团队凝聚力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促进个人职业发展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培训过程中，员工之间可以相互学习、交流和分享经验，从而增强团队凝聚力和协作能力。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通过培训，员工可以不断提升自己的能力和素质，为个人的职业发展打下坚实的基础。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员工问题解决和决策能力的现状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员工普遍能够识别出工作中遇到的问题，但对问题的重要性和紧急性判断不够准确。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问题识别能力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员工在分析问题时，能够收集相关信息，但对信息的整理和分析能力有待提高。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员工在解决问题时，能够提出一些解决方案，但方案的针对性和有效性需要进一步加强。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员工问题解决能力的现状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411" b="12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449" b="64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员工决策能力的现状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决策依据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员工在做出决策时，能够依据公司政策和流程，但对市场和客户需求的理解不够深入。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决策分析能力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员工在决策分析中，能够运用一些基本的分析工具和方法，但对复杂问题的处理能力有限。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决策执行能力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员工在执行决策时，能够按照计划进行，但对执行过程中的变化和风险应对不足。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公司缺乏对员工问题解决和决策能力的系统培训，导致员工相关能力不足。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公司对员工问题解决和决策能力的激励不足，员工缺乏提升相关能力的动力。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激励机制不完善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167" r="4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公司组织文化缺乏对创新、承担风险和试错的包容和支持，限制了员工问题解决和决策能力的提升。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组织文化不支持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提高员工问题解决能力的培训策略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问题识别技巧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培训员工如何敏锐地发现问题，包括潜在的问题和表面的问题，以便及时采取措施。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问题定义与分类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教授员工如何清晰定义问题，识别问题的类型和范围，以便更好地理解和应对。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问题分析工具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介绍常用的问题分析工具，如SWOT分析、鱼骨图等，帮助员工系统地分析问题的成因和影响。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208" r="132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问题分析与识别培训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问题解决流程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教授员工问题解决的标准流程，包括问题定义、原因分析、方案制定、实施与评估等步骤。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强调团队协作在问题解决中的重要性，培训员工如何有效地与团队成员沟通和协作，共同解决问题。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创新思维训练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通过创新思维训练，激发员工的创造力和想象力，探索更多的问题解决方案。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625" r="8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问题解决技巧与方法培训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https://d.book118.com/256240110111010101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2024-09-25T21:04:17.118</cp:lastPrinted>
  <dcterms:created xsi:type="dcterms:W3CDTF">2024-09-25T13:04:17Z</dcterms:created>
  <dcterms:modified xsi:type="dcterms:W3CDTF">2024-09-25T13:04:19Z</dcterms:modified>
</cp:coreProperties>
</file>