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A064B-C7E2-46A7-BA30-15DF3757A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B6622-C68A-4F61-A511-3636A3CB9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387A0-5E0F-46F6-B28F-BC8B42B05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7F173-E9DE-4C24-85CF-9534E617C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B7A63E-000B-4A9A-A397-007692588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65A2D2-2355-486C-BDE6-96323B77F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06905F-94C3-47F2-AE31-EF5178C67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2A0B9-6C8E-4F14-B535-4740BB67E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84974-965C-4088-BFA3-9056672A0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FB80A-D91C-40C4-A0C4-4C4330E4F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28F22-1B3F-4637-82E7-974EFA308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2024/2/17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401430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年环卫装备市场洞察报告\n## 1.全球环卫装备市场现状及趋势分析\n### 1.1全球环卫装备市场规模及增长预测\n### 1.2各地区环卫装备市场特点及份额\n### 1.3全球环卫装备市场发展趋势及影响因素\n## 2.中国环卫装备市场现状及趋势分析\n### 2.1中国环卫装备市场规模及增长预测\n### 2.2中国环卫装备市场竞争格局及主要企业\n### 2.3中国环卫装备市场发展趋势及影响因素\n## 3.环卫装备技术发展与创新\n### 3.1环卫装备技术发展历程及现状\n### 3.2环卫装备技术创新方向及重点\n### 3.3环卫装备技术创新对市场竞争的影响\n## 4.环卫装备市场需求分析\n### 4.1城市环卫装备市场需求及预测\n### 4.2农村环卫装备市场需求及预测\n### 4.3特殊场所环卫装备市场需求及预测\n## 5.环卫装备市场政策环境分析\n### 5.1全球环卫装备市场政策环境及影响\n### 5.2中国环卫装备市场政策环境及影响\n### 5.3政策环境对环卫装备市场发展的影响及应对策略\n## 6.环卫装备市场竞争格局及策略建议\n### 6.1全球环卫装备市场竞争格局及主要企业\n### 6.2中国环卫装备市场竞争格局及主要企业\n### 6.3环卫装备市场竞争策略建议及发展趋势\n## 7.2024年环卫装备市场展望及投资机会\n### 7.1全球环卫装备市场展望及投资机会\n### 7.2中国环卫装备市场展望及投资机会\n### 7.3环卫装备市场投资风险及应对措施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100"/>
              <a:t>2024年环卫装备市场洞察报告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504759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全球环卫装备市场现状及趋势分析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全球环卫装备市场规模持续扩大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近年来，全球环卫装备市场规模保持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稳定增长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，预计2024年将达到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150亿美元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北美、欧洲和亚洲是全球环卫装备市场的主要消费地区，其中亚洲市场增长尤为显著。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各地区市场规模及增长预测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北美市场：预计2024年市场规模将达到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40亿美元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，年均复合增长率（CAGR）为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3%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欧洲市场：预计2024年市场规模将达到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35亿美元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，年均复合增长率（CAGR）为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%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亚洲市场：预计2024年市场规模将达到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75亿美元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，年均复合增长率（CAGR）为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6%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增长驱动因素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城市化进程加速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：随着全球城市化进程的加快，城市垃圾处理需求不断增加，推动环卫装备市场增长。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政府环保政策支持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：各国政府加大对环保产业的支持力度，推动环卫装备市场的发展。</a:t>
            </a:r>
            <a:endParaRPr/>
          </a:p>
        </p:txBody>
      </p: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全球环卫装备市场规模及增长预测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1" name="组合 26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北美市场特点及份额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市场特点：北美市场以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大型环卫装备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为主，如垃圾车、清扫车等，对设备的性能和质量要求较高。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市场份额：北美市场在全球环卫装备市场中占据**25%**的份额，是重要的消费市场。</a:t>
                </a:r>
                <a:endParaRPr/>
              </a:p>
            </p:txBody>
          </p:sp>
          <p:sp>
            <p:nvSpPr>
              <p:cNvPr id="26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欧洲市场特点及份额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市场特点：欧洲市场注重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环保和节能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，对环卫装备的排放和噪音要求较高。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市场份额：欧洲市场在全球环卫装备市场中占据**20%**的份额，是另一个重要的消费市场。</a:t>
                </a:r>
                <a:endParaRPr/>
              </a:p>
            </p:txBody>
          </p:sp>
          <p:sp>
            <p:nvSpPr>
              <p:cNvPr id="26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亚洲市场特点及份额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市场特点：亚洲市场以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发展中国家为主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，市场需求旺盛，但设备质量和性能相对较低。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市场份额：亚洲市场在全球环卫装备市场中占据**55%**的份额，是全球最大的消费市场。</a:t>
                </a:r>
                <a:endParaRPr/>
              </a:p>
            </p:txBody>
          </p:sp>
          <p:sp>
            <p:nvSpPr>
              <p:cNvPr id="27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各地区环卫装备市场特点及份额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：随着科技的发展，环卫装备将逐步实现智能化，提高作业效率和安全性。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：未来环卫装备将更加注重环保和节能，降低排放和噪音。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个性化定制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：为满足不同客户的需求，环卫装备将走向个性化定制。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：政府对环保产业的支持力度将影响环卫装备市场的发展。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：科技的发展将推动环卫装备的技术创新和市场发展。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：全球范围内的市场竞争将影响环卫装备企业的市场布局和份额。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全球环卫装备市场发展趋势及影响因素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中国环卫装备市场现状及趋势分析</a:t>
            </a:r>
            <a:endParaRPr/>
          </a:p>
        </p:txBody>
      </p:sp>
      <p:sp>
        <p:nvSpPr>
          <p:cNvPr id="29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8" name="组合 29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中国环卫装备市场规模逐年增长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近年来，中国环卫装备市场规模保持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高速增长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，预计2024年将达到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60亿美元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中国市场在全球环卫装备市场中的份额不断提高，已成为全球重要的环卫装备生产基地。</a:t>
                </a:r>
                <a:endParaRPr/>
              </a:p>
            </p:txBody>
          </p:sp>
          <p:sp>
            <p:nvSpPr>
              <p:cNvPr id="30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市场规模及增长预测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2024年市场规模预计将达到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60亿美元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，年均复合增长率（CAGR）为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8%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sp>
            <p:nvSpPr>
              <p:cNvPr id="30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增长驱动因素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政府投资加大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：中国政府加大对环保产业的投资力度，推动环卫装备市场的发展。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城市化进程加速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：中国城市化进程加快，城市垃圾处理需求不断增加，推动环卫装备市场增长。</a:t>
                </a:r>
                <a:endParaRPr/>
              </a:p>
            </p:txBody>
          </p:sp>
          <p:sp>
            <p:nvSpPr>
              <p:cNvPr id="31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中国环卫装备市场规模及增长预测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竞争格局</a:t>
                </a:r>
                <a:endParaRPr/>
              </a:p>
            </p:txBody>
          </p:sp>
          <p:sp>
            <p:nvSpPr>
              <p:cNvPr id="3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中国环卫装备市场竞争激烈，市场集中度相对较低，企业数量众多。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主要企业包括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中联重科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福建龙马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北起多田野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等，其中中联重科市场份额最大，约占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20%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3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主要企业</a:t>
                </a:r>
                <a:endParaRPr/>
              </a:p>
            </p:txBody>
          </p:sp>
          <p:sp>
            <p:nvSpPr>
              <p:cNvPr id="3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中联重科：中国最大的环卫装备生产企业，产品种类齐全，市场占有率较高。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福建龙马：福建省最大的环卫装备生产企业，具有较强的研发能力。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北起多田野：中国北方地区最大的环卫装备生产企业，产品具有较高的市场占有率。</a:t>
                </a:r>
                <a:endParaRPr/>
              </a:p>
            </p:txBody>
          </p:sp>
          <p:sp>
            <p:nvSpPr>
              <p:cNvPr id="3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中国环卫装备市场竞争格局及主要企业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endParaRPr/>
              </a:p>
            </p:txBody>
          </p:sp>
          <p:sp>
            <p:nvSpPr>
              <p:cNvPr id="3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：随着中国环卫装备市场的不断成熟，高端市场需求将逐渐增加。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：中国环卫装备将逐步实现智能化，提高作业效率和安全性。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产业链整合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：未来环卫装备产业链将逐步整合，提高行业整体竞争力。</a:t>
                </a:r>
                <a:endParaRPr/>
              </a:p>
            </p:txBody>
          </p:sp>
          <p:sp>
            <p:nvSpPr>
              <p:cNvPr id="3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3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：政府对环保产业的支持力度将影响环卫装备市场的发展。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：科技的发展将推动环卫装备的技术创新和市场发展。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：国内市场竞争将影响环卫装备企业的市场布局和份额。</a:t>
                </a:r>
                <a:endParaRPr/>
              </a:p>
            </p:txBody>
          </p:sp>
          <p:sp>
            <p:nvSpPr>
              <p:cNvPr id="3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中国环卫装备市场发展趋势及影响因素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环卫装备技术发展与创新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环卫装备技术发展历程及现状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环卫装备技术经历了从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简单机械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自动化、智能化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的发展过程。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近年来，环卫装备技术在新能源、物联网、大数据等方面取得了显著进展。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目前，环卫装备技术已发展到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绿色环保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的阶段，但仍存在一定的差距。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发达国家在环卫装备技术方面具有较强的优势，而发展中国家则处于追赶阶段。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技术创新方向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未来环卫装备技术创新将主要集中在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个性化定制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随着科技的发展，环卫装备技术将与其他产业技术相结合，实现跨界融合。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技术创新重点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：通过引入物联网、大数据等技术，实现环卫装备的智能化，提高作业效率和安全性。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：研发低排放、低噪音的环卫装备，降低环境污染。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个性化定制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：以满足不同客户的需求为导向，实现环卫装备的个性化定制。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环卫装备技术创新方向及重点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环卫装备技术创新对市场竞争的影响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组合 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对市场竞争的影响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技术创新将提高环卫装备的性能和质量，有助于企业提高市场竞争力。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技术创新将推动环卫装备市场的发展，有助于企业开拓新的市场空间。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企业应对策略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加大研发投入，提高技术创新能力。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与高校、研究机构合作，引进先进技术和管理经验。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关注市场需求，实现产品的差异化竞争。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环卫装备市场需求分析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城市环卫装备市场需求及预测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9" name="组合 5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0" name="组合 5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城市环卫装备市场需求主要包括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垃圾收集、运输、处理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等方面的设备。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随着城市化进程的加快，城市环卫装备市场需求持续增长。</a:t>
                </a:r>
                <a:endParaRPr/>
              </a:p>
            </p:txBody>
          </p:sp>
          <p:pic>
            <p:nvPicPr>
              <p:cNvPr id="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5" name="组合 6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市场预测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预计2024年城市环卫装备市场需求将达到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40亿美元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，年均复合增长率（CAGR）为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7%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https://d.book118.com/256240143013010052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2024年环卫装备市场洞察报告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2024-09-18T04:19:02.775</cp:lastPrinted>
  <dcterms:created xsi:type="dcterms:W3CDTF">2024-09-17T20:19:02Z</dcterms:created>
  <dcterms:modified xsi:type="dcterms:W3CDTF">2024-09-17T20:19:04Z</dcterms:modified>
</cp:coreProperties>
</file>