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6B276-F07A-4C50-9C40-6B1BD7A5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13FB7-6D1A-48BE-81BE-3164ECD9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80E41-84DD-4629-AB1D-4B455F5A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9A458-FF21-4E5C-8E2A-96E5BBBD2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43E97-3BEE-44DE-A604-0544BAE6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2D73E-E780-44AA-B18A-9410BE233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2E7E1-0511-48C0-93DA-56D7769D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64E90-A576-4F85-9F30-B7F906FB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F9965-1DCF-492A-BFAD-8B25C279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1B46A-4ABF-4514-8C78-36C1A3EB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3D9EB-5998-4D21-86C1-D7B4B7D6E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4021404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中班安全教育活动方案设计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07" r="2470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了解基本的安全知识和规则。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37" r="263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知道如何应对常见安全问题。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掌握安全标志和安全信号的含义。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能够正确使用安全设备和工具。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在遇到危险时能够迅速做出反应并寻求帮助。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506" r="125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714" r="37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40" r="624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具备基本的安全意识和自我保护能力。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692" b="9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73" b="136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培养孩子对安全的重视和尊重生命的态度。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增强孩子对安全规则的认同感和遵守意愿。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激发孩子主动参与安全教育的积极性和兴趣。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不要攀爬阳台、窗户或楼梯。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不要随便离开集体或家长监护。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总结词：教育幼儿在日常生活中注意安全，避免意外伤害。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不要接触陌生人的物品或走动。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遵守交通规则，不在马路上玩耍或奔跑。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日常生活安全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总结词：教育幼儿了解交通规则，提高交通安全意识。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学习正确的过马路方法，走人行横道或天桥。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不要在马路上追逐、打闹或玩耍。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认识常见的交通标志和信号灯。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总结词：教育幼儿了解消防知识，掌握火灾逃生技巧。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认识常见的消防设施和器材，如灭火器、消防栓等。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熟悉火灾逃生的基本步骤和技巧，如用湿毛巾捂住口鼻、低姿逃生等。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学习正确的火灾报警方法，及时拨打火警电话119。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</p:txBody>
      </p:sp>
      <p:sp>
        <p:nvSpPr>
          <p:cNvPr id="42" name="AutoShape 42"/>
          <p:cNvSpPr/>
          <p:nvPr/>
        </p:nvSpPr>
        <p:spPr>
          <a:xfrm>
            <a:off x="3524844" y="1237593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34007" y="1229116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3769335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注意食品的卫生质量，不吃过期、变质的食品。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979546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饭前便后要洗手，保持个人卫生。</a:t>
            </a:r>
          </a:p>
        </p:txBody>
      </p:sp>
      <p:sp>
        <p:nvSpPr>
          <p:cNvPr id="46" name="Freeform 46"/>
          <p:cNvSpPr/>
          <p:nvPr/>
        </p:nvSpPr>
        <p:spPr>
          <a:xfrm>
            <a:off x="4317284" y="1303481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510249" y="1303481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1894865" y="4101417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080787" y="4099322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8262423" y="4120467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8550364" y="5075158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2155278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总结词：教育幼儿养成良好的食品卫生习惯，预防食物中毒。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326327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生食和熟食要分开存放，避免交叉污染。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8507962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不喝生水或未经消毒的牛奶。</a:t>
            </a:r>
          </a:p>
        </p:txBody>
      </p:sp>
      <p:sp>
        <p:nvSpPr>
          <p:cNvPr id="55" name="Freeform 55"/>
          <p:cNvSpPr/>
          <p:nvPr/>
        </p:nvSpPr>
        <p:spPr>
          <a:xfrm>
            <a:off x="2688988" y="4208478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5895832" y="4231042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9047288" y="4278392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防触电安全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总结词：教育幼儿了解电的危险性，避免触电事故发生。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不随便拆卸、修理电器设备。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不接触裸露的电线、插头等电器部分。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不在电线上晾晒衣物或悬挂物品。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不玩与电器相关的玩具或游戏。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总结词：教育幼儿在幼儿园内注意安全，遵守规定。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幼儿园安全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学习正确的上下楼梯方法，不奔跑、打闹。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熟悉幼儿园内的安全出口、疏散路线等紧急逃生路径。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不携带锐利、危险物品进入幼儿园。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在指定区域玩耍，不私自离开集体或进行危险活动。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https://d.book118.com/256240214044010103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2024-09-28T11:35:22.293</cp:lastPrinted>
  <dcterms:created xsi:type="dcterms:W3CDTF">2024-09-28T03:35:22Z</dcterms:created>
  <dcterms:modified xsi:type="dcterms:W3CDTF">2024-09-28T03:35:24Z</dcterms:modified>
</cp:coreProperties>
</file>