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55286-A23A-4E33-AB6D-ED121171F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2B2B1-4491-4B04-9034-27ADE0DA0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04BD8-AC0D-4CC4-8BFF-071B3F85A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F01E4-5344-4C5B-8E69-55FF25FC0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62C3B-22B3-4C39-B034-58492A8DA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C7626-A779-4094-9BE5-BF66ADAA7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DF9064-2400-4426-9EAE-791A7C840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2326F-6871-4C84-A896-E027211C9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B606F-9529-4C4F-8222-600421EA2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BBAA7-A9FA-4246-A54F-9BCC5C5CF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D15BD-B25D-40F6-AE59-4B09DEA0B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0010111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烟草客户经理的优秀年终工作总结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烟草客户经理职责概述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年度工作成果回顾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对团队和公司的期望与建议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回顾过去一年的工作，总结经验教训，展望未来发展。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作为烟草客户经理，肩负着公司与客户之间的桥梁作用，需要不断提升自身素质，以应对市场变化和客户需求的变化。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本次总结将覆盖烟草客户经理在过去一年中所负责的所有工作内容，包括销售、客户服务、市场调研等方面。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重点分析在工作中遇到的问题及解决方案，并提炼出经验教训，以便更好地指导未来的工作。同时，也将分享在工作中取得的成果和亮点，以激励团队在新的一年中继续努力。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69" r="18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烟草客户经理职责概述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通过定期拜访、电话沟通等方式，与客户建立良好关系，提高客户满意度。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深化客户关系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8" r="21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拓展新客户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积极寻找潜在客户，了解客户需求，为客户提供个性化服务，实现客户增长。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关注客户反馈，及时处理客户投诉和建议，提高客户服务质量。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根据公司目标和个人业绩指标，制定合理的销售计划。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制定销售计划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运用各种销售技巧和方法，实现销售目标。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执行销售策略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定期评估销售业绩，分析问题，调整策略，确保完成销售目标。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跟踪销售进度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销售业绩达成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952" b="209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03" b="136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027" b="190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市场信息收集与反馈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收集市场信息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关注行业动态、竞争对手情况，收集并分析市场信息。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反馈市场情况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将收集到的市场信息及时反馈给公司，为公司制定市场策略提供参考。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提出改进建议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根据市场变化和客户需求，提出产品、服务等方面的改进建议。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年度工作成果回顾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完成了年度销售目标的120%，实现了销售增长。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销售目标达成率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销售额同比增长了15%，超过了行业平均水平。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重点产品销售占比达到60%，提升了品牌市场份额。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重点产品销售情况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成功开发了5家新客户，包括2家行业龙头企业，扩大了市场份额。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大客户合作案例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与某大型连锁超市签订了长期合作协议，实现了销售额的大幅增长。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客户满意度达到95%，提高了客户粘性和忠诚度。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重点客户合作案例展示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成功推出了2款新产品，扩大了产品线，满足了不同消费者需求。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新增了10家分销商，提高了产品覆盖面和市场占有率。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举办了5场营销活动，吸引了大量潜在客户，提升了品牌知名度。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市场拓展成果分享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https://d.book118.com/257000101113006024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2024-08-28T17:49:45.594</cp:lastPrinted>
  <dcterms:created xsi:type="dcterms:W3CDTF">2024-08-28T09:49:45Z</dcterms:created>
  <dcterms:modified xsi:type="dcterms:W3CDTF">2024-08-28T09:49:47Z</dcterms:modified>
</cp:coreProperties>
</file>