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79323-C78D-42AE-9E45-1CCE99083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434B7-CC68-4968-A3E8-EB7AC149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F8287-132C-487B-B67C-7704ECF6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56B0C-957D-4767-838D-697BEEF5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4EDB63-BA8A-4F2D-94A8-F50FC250F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D5735-31FA-4F69-8A03-0D9D7001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404E2-66DD-4CEA-A447-C72E63EA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F08AB-6FC9-4330-8B98-DC40B1FA9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82EA7-7C2E-4F87-A2EC-0EC28E9F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4E46A-9934-49B7-9CB4-89393DCA8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A5211-F0F5-42E4-9F81-3CA0CF005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013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灾害预防与救护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灾害应急救援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常见灾害应对措施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灾后恢复与重建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灾害预防与救护的国际合作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14" r="25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灾害通常指由于自然或人为因素引发的对人类生命、财产和环境造成严重损害和破坏的现象。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灾害可以根据不同的标准进行分类，如自然灾害和人为灾害，以及地质灾害、气象灾害、水灾、火灾等。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灾害可能导致大量人员伤亡，给家庭和社会带来巨大的悲痛和损失。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灾害可能导致房屋、道路、桥梁、农田等基础设施严重受损，造成巨大的经济损失。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灾害可能导致土地、水资源、森林等自然资源遭受破坏，影响生态平衡和可持续发展。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583" b="5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通过制定法律法规、建立应急预案、加强预警系统建设等措施，提高防灾减灾能力。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建立健全防灾减灾体系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提高公众防灾意识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加强灾害监测与预警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强化应急救援能力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通过宣传教育、培训演练等方式，提高公众对灾害的认识和应对能力。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通过加强灾害监测网络建设，提高预警准确性和时效性，为抢险救灾提供科学依据。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通过建立应急救援队伍、配备救援物资和装备，提高应急救援效率，减少灾害损失。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灾害的预防与减灾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地震预警系统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利用地震波和电信号的时间差，为公众提供数秒至数十秒的预警时间，提醒人们采取紧急避险措施。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气象预警系统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通过气象卫星、雷达和地面观测站等手段，实时监测天气变化，发布暴雨、台风、暴雪等气象灾害预警信息。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洪水预警系统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利用水位、流速、降雨量等监测数据，预测洪水发生的时间、地点和规模，及时发布洪水预警。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灾害预警系统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建设堤防、水库、蓄滞洪区等水利工程，提高河道的防洪能力，减少洪水灾害损失。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对重要建筑物和基础设施进行抗震设计和加固，提高其抗震能力，减轻地震灾害的影响。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抗震工程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加强森林和草原的火源管理，建设防火隔离带和消防设施，降低火灾发生的概率和影响。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防火工程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防灾减灾工程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灾害风险区划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根据灾害发生的可能性和影响程度，将国土空间划分为不同等级的风险区域，为防灾减灾提供决策依据。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制定针对不同类型灾害的应急预案，明确应急响应流程和救援措施，提高应对灾害的快速反应能力。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灾害易损性评估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对不同地区和不同承灾体的灾害易损性进行评估，识别出高风险区域和脆弱群体。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灾害风险评估与区划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通过媒体、宣传册、讲座等形式，向公众普及防灾减灾知识，提高公众的灾害防范意识和自救互救能力。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组织应急演练和培训活动，让公众了解应对灾害的正确方法和逃生路线，熟悉应急疏散和自救互救程序。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公众防灾意识教育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培训演练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灾害应急救援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13" r="2511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确保各部门之间的信息共享和协同作战，提高救援效率。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建立高效协调的应急指挥体系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通过科技手段，提高灾害预警的准确性和及时性，为应急救援争取宝贵时间。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完善灾害预警系统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针对不同类型灾害，制定相应的应急预案，明确救援流程和责任分工。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确保灾后能够迅速开展重建工作，帮助受灾群众恢复正常生活。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建立灾后恢复重建机制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应急救援队伍与装备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建立专业化的应急救援队伍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提高救援人员的专业素质和技能水平，确保在灾害发生时能够迅速响应。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加强救援队伍的培训与演练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通过模拟演练，提高救援队伍应对各种灾害的能力。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配备先进的救援装备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引进高科技救援设备，提高救援效率，降低救援人员的风险。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建立社会化的救援力量参与机制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鼓励社会力量参与灾害救援，形成政府与社会共同应对灾害的格局。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https://d.book118.com/257000132024006033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2024-09-06T08:18:19.719</cp:lastPrinted>
  <dcterms:created xsi:type="dcterms:W3CDTF">2024-09-06T00:18:19Z</dcterms:created>
  <dcterms:modified xsi:type="dcterms:W3CDTF">2024-09-06T00:18:21Z</dcterms:modified>
</cp:coreProperties>
</file>