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13C154-4599-4FD7-98BF-F61449E61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06500C-7BEE-40DC-AD19-C2D3B9D50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550CF2-1D38-4446-86C7-5B0A1EAFA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D2521B-C21C-4876-85AC-4FEB0B0E8E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2E0716-3CCD-45E1-AB8D-3DD2692B92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51E2E1-EBBB-4C97-AE9C-804BA7AB15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128B9C-9FE2-44AE-BECD-2E11FAA500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FB4D34-4426-45AE-9C85-3D7671478E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43B0CA-A24C-4DF8-920C-46EAED99F3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6E0DF-83F5-46DB-9EFE-9E10CDF0B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ADE71-FF47-48DA-BD31-53EF25988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00111516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负载均衡策略</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负载均衡简介
 负载均衡的必要性
 负载均衡策略分类
 轮询负载均衡策略
 随机负载均衡策略
 最少连接负载均衡策略
 加权负载均衡策略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Subtitle 2"/>
          <p:cNvSpPr>
            <a:spLocks noGrp="1"/>
          </p:cNvSpPr>
          <p:nvPr>
            <p:ph type="subTitle" idx="1"/>
          </p:nvPr>
        </p:nvSpPr>
        <p:spPr/>
        <p:txBody>
          <a:bodyPr/>
          <a:lstStyle/>
          <a:p>
            <a:r>
              <a:t>负载均衡策略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Text Placeholder 2"/>
          <p:cNvSpPr>
            <a:spLocks noGrp="1"/>
          </p:cNvSpPr>
          <p:nvPr>
            <p:ph type="body" idx="1"/>
          </p:nvPr>
        </p:nvSpPr>
        <p:spPr/>
        <p:txBody>
          <a:bodyPr/>
          <a:lstStyle/>
          <a:p>
            <a:r>
              <a:t>负载均衡简介</a:t>
            </a:r>
          </a:p>
        </p:txBody>
      </p:sp>
      <p:sp>
        <p:nvSpPr>
          <p:cNvPr id="4" name="Content Placeholder 3"/>
          <p:cNvSpPr>
            <a:spLocks noGrp="1"/>
          </p:cNvSpPr>
          <p:nvPr>
            <p:ph sz="half" idx="2"/>
          </p:nvPr>
        </p:nvSpPr>
        <p:spPr/>
        <p:txBody>
          <a:bodyPr/>
          <a:lstStyle/>
          <a:p>
            <a:r>
              <a:t>1.负载均衡的定义和作用：负载均衡是一种网络技术，通过在多个服务器之间分配网络流量，提高网络性能、可用性和可扩展性，确保高效的数据传输和处理，避免单点故障。</a:t>
            </a:r>
          </a:p>
          <a:p>
            <a:r>
              <a:t>2.负载均衡的分类：负载均衡可分为硬件负载均衡和软件负载均衡，硬件负载均衡通过专门的负载均衡设备实现，软件负载均衡则通过软件算法在服务器上进行分配。</a:t>
            </a:r>
          </a:p>
          <a:p>
            <a:r>
              <a:t>3.负载均衡的应用场景：负载均衡广泛应用于互联网、云计算、大数据、金融、电商等领域，为各种应用提供稳定、高效的网络服务。</a:t>
            </a:r>
          </a:p>
          <a:p/>
        </p:txBody>
      </p:sp>
      <p:sp>
        <p:nvSpPr>
          <p:cNvPr id="5" name="Text Placeholder 4"/>
          <p:cNvSpPr>
            <a:spLocks noGrp="1"/>
          </p:cNvSpPr>
          <p:nvPr>
            <p:ph type="body" idx="3"/>
          </p:nvPr>
        </p:nvSpPr>
        <p:spPr/>
        <p:txBody>
          <a:bodyPr/>
          <a:lstStyle/>
          <a:p>
            <a:r>
              <a:t>负载均衡的原理</a:t>
            </a:r>
          </a:p>
        </p:txBody>
      </p:sp>
      <p:sp>
        <p:nvSpPr>
          <p:cNvPr id="6" name="Content Placeholder 5"/>
          <p:cNvSpPr>
            <a:spLocks noGrp="1"/>
          </p:cNvSpPr>
          <p:nvPr>
            <p:ph sz="half" idx="4"/>
          </p:nvPr>
        </p:nvSpPr>
        <p:spPr/>
        <p:txBody>
          <a:bodyPr/>
          <a:lstStyle/>
          <a:p>
            <a:r>
              <a:t>1.数据分发方式：负载均衡通过数据分发方式，将客户端的请求均匀分配到多个服务器上，使每个服务器都能够承担一部分并发访问。</a:t>
            </a:r>
          </a:p>
          <a:p>
            <a:r>
              <a:t>2.负载均衡算法：常见的负载均衡算法包括轮询法、随机法、加权轮询法、加权随机法等，根据不同的场景和需求选择合适的算法。</a:t>
            </a:r>
          </a:p>
          <a:p>
            <a:r>
              <a:t>3.健康检查机制：负载均衡设备或软件会定期对服务器进行健康检查，确保服务器正常运行，避免将请求分配到故障服务器。</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Text Placeholder 2"/>
          <p:cNvSpPr>
            <a:spLocks noGrp="1"/>
          </p:cNvSpPr>
          <p:nvPr>
            <p:ph type="body" idx="1"/>
          </p:nvPr>
        </p:nvSpPr>
        <p:spPr/>
        <p:txBody>
          <a:bodyPr/>
          <a:lstStyle/>
          <a:p>
            <a:r>
              <a:t>负载均衡的优势</a:t>
            </a:r>
          </a:p>
        </p:txBody>
      </p:sp>
      <p:sp>
        <p:nvSpPr>
          <p:cNvPr id="4" name="Content Placeholder 3"/>
          <p:cNvSpPr>
            <a:spLocks noGrp="1"/>
          </p:cNvSpPr>
          <p:nvPr>
            <p:ph sz="half" idx="2"/>
          </p:nvPr>
        </p:nvSpPr>
        <p:spPr/>
        <p:txBody>
          <a:bodyPr/>
          <a:lstStyle/>
          <a:p>
            <a:r>
              <a:t>1.提高网络性能：负载均衡能够将请求分配到最合适的服务器上，减少数据传输延迟，提高网络性能。</a:t>
            </a:r>
          </a:p>
          <a:p>
            <a:r>
              <a:t>2.增强系统可用性：通过多个服务器之间的协作，负载均衡可以避免单点故障，提高系统的可用性和稳定性。</a:t>
            </a:r>
          </a:p>
          <a:p>
            <a:r>
              <a:t>3.扩展系统容量：负载均衡可以根据需求灵活地增加或减少服务器数量，提高系统的可扩展性。</a:t>
            </a:r>
          </a:p>
          <a:p>
            <a:r>
              <a:t>以上是关于负载均衡简介的三个主题内容，希望能够帮助到您。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负载均衡的必要性</a:t>
            </a:r>
          </a:p>
        </p:txBody>
      </p:sp>
      <p:sp>
        <p:nvSpPr>
          <p:cNvPr id="3" name="Subtitle 2"/>
          <p:cNvSpPr>
            <a:spLocks noGrp="1"/>
          </p:cNvSpPr>
          <p:nvPr>
            <p:ph type="subTitle" idx="1"/>
          </p:nvPr>
        </p:nvSpPr>
        <p:spPr/>
        <p:txBody>
          <a:bodyPr/>
          <a:lstStyle/>
          <a:p>
            <a:r>
              <a:t>负载均衡策略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负载均衡的必要性</a:t>
            </a:r>
          </a:p>
        </p:txBody>
      </p:sp>
      <p:sp>
        <p:nvSpPr>
          <p:cNvPr id="3" name="Text Placeholder 2"/>
          <p:cNvSpPr>
            <a:spLocks noGrp="1"/>
          </p:cNvSpPr>
          <p:nvPr>
            <p:ph type="body" idx="1"/>
          </p:nvPr>
        </p:nvSpPr>
        <p:spPr/>
        <p:txBody>
          <a:bodyPr/>
          <a:lstStyle/>
          <a:p>
            <a:r>
              <a:t>网络流量的增长</a:t>
            </a:r>
          </a:p>
        </p:txBody>
      </p:sp>
      <p:sp>
        <p:nvSpPr>
          <p:cNvPr id="4" name="Content Placeholder 3"/>
          <p:cNvSpPr>
            <a:spLocks noGrp="1"/>
          </p:cNvSpPr>
          <p:nvPr>
            <p:ph sz="half" idx="2"/>
          </p:nvPr>
        </p:nvSpPr>
        <p:spPr/>
        <p:txBody>
          <a:bodyPr/>
          <a:lstStyle/>
          <a:p>
            <a:r>
              <a:t>1.随着互联网的普及和深入，网络流量呈指数级增长，对服务器的处理能力提出了更高的要求。</a:t>
            </a:r>
          </a:p>
          <a:p>
            <a:r>
              <a:t>2.单一服务器无法承受高并发访问，可能导致性能下降，甚至宕机。</a:t>
            </a:r>
          </a:p>
          <a:p>
            <a:r>
              <a:t>3.负载均衡能够合理分配流量，提高服务器的整体处理能力，保证系统的稳定性和可用性。</a:t>
            </a:r>
          </a:p>
          <a:p/>
        </p:txBody>
      </p:sp>
      <p:sp>
        <p:nvSpPr>
          <p:cNvPr id="5" name="Text Placeholder 4"/>
          <p:cNvSpPr>
            <a:spLocks noGrp="1"/>
          </p:cNvSpPr>
          <p:nvPr>
            <p:ph type="body" idx="3"/>
          </p:nvPr>
        </p:nvSpPr>
        <p:spPr/>
        <p:txBody>
          <a:bodyPr/>
          <a:lstStyle/>
          <a:p>
            <a:r>
              <a:t>提高资源利用率</a:t>
            </a:r>
          </a:p>
        </p:txBody>
      </p:sp>
      <p:sp>
        <p:nvSpPr>
          <p:cNvPr id="6" name="Content Placeholder 5"/>
          <p:cNvSpPr>
            <a:spLocks noGrp="1"/>
          </p:cNvSpPr>
          <p:nvPr>
            <p:ph sz="half" idx="4"/>
          </p:nvPr>
        </p:nvSpPr>
        <p:spPr/>
        <p:txBody>
          <a:bodyPr/>
          <a:lstStyle/>
          <a:p>
            <a:r>
              <a:t>1.负载均衡能够将任务分配给多个服务器处理，充分利用系统资源，避免资源浪费。</a:t>
            </a:r>
          </a:p>
          <a:p>
            <a:r>
              <a:t>2.通过合理的调度算法，负载均衡可以确保服务器间的负载分布均衡，提高资源利用率。</a:t>
            </a:r>
          </a:p>
          <a:p>
            <a:r>
              <a:t>3.负载均衡可以降低单个服务器的负载，减少因资源瓶颈导致的性能问题。</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负载均衡的必要性</a:t>
            </a:r>
          </a:p>
        </p:txBody>
      </p:sp>
      <p:sp>
        <p:nvSpPr>
          <p:cNvPr id="3" name="Content Placeholder 2"/>
          <p:cNvSpPr>
            <a:spLocks noGrp="1"/>
          </p:cNvSpPr>
          <p:nvPr>
            <p:ph sz="half" idx="2"/>
          </p:nvPr>
        </p:nvSpPr>
        <p:spPr/>
        <p:txBody>
          <a:bodyPr/>
          <a:lstStyle/>
          <a:p>
            <a:r>
              <a:t>1.负载均衡技术使得系统可以方便地扩展服务器数量，提高系统的伸缩性。</a:t>
            </a:r>
          </a:p>
          <a:p>
            <a:r>
              <a:t>2.通过增加服务器节点，负载均衡可以线性地提高系统的处理能力和性能。</a:t>
            </a:r>
          </a:p>
          <a:p>
            <a:r>
              <a:t>3.负载均衡可以应对突发事件或业务高峰期的需求，保证系统的稳定性和可靠性。</a:t>
            </a:r>
          </a:p>
          <a:p/>
        </p:txBody>
      </p:sp>
      <p:sp>
        <p:nvSpPr>
          <p:cNvPr id="4" name="Text Placeholder 3"/>
          <p:cNvSpPr>
            <a:spLocks noGrp="1"/>
          </p:cNvSpPr>
          <p:nvPr>
            <p:ph type="body" idx="3"/>
          </p:nvPr>
        </p:nvSpPr>
        <p:spPr/>
        <p:txBody>
          <a:bodyPr/>
          <a:lstStyle/>
          <a:p>
            <a:r>
              <a:t>改善用户体验</a:t>
            </a:r>
          </a:p>
        </p:txBody>
      </p:sp>
      <p:sp>
        <p:nvSpPr>
          <p:cNvPr id="5" name="Content Placeholder 4"/>
          <p:cNvSpPr>
            <a:spLocks noGrp="1"/>
          </p:cNvSpPr>
          <p:nvPr>
            <p:ph sz="half" idx="4"/>
          </p:nvPr>
        </p:nvSpPr>
        <p:spPr/>
        <p:txBody>
          <a:bodyPr/>
          <a:lstStyle/>
          <a:p>
            <a:r>
              <a:t>1.负载均衡可以优化服务器的响应速度，减少用户等待时间，提高用户体验。</a:t>
            </a:r>
          </a:p>
          <a:p>
            <a:r>
              <a:t>2.通过合理分配请求，负载均衡可以避免某些服务器过载而导致的访问延迟或失败。</a:t>
            </a:r>
          </a:p>
          <a:p>
            <a:r>
              <a:t>3.负载均衡可以提高用户满意度，为用户提供更好的服务质量。</a:t>
            </a:r>
          </a:p>
          <a:p/>
        </p:txBody>
      </p:sp>
      <p:sp>
        <p:nvSpPr>
          <p:cNvPr id="6" name="Text Placeholder 5"/>
          <p:cNvSpPr>
            <a:spLocks noGrp="1"/>
          </p:cNvSpPr>
          <p:nvPr>
            <p:ph type="body" idx="1"/>
          </p:nvPr>
        </p:nvSpPr>
        <p:spPr/>
        <p:txBody>
          <a:bodyPr/>
          <a:lstStyle/>
          <a:p>
            <a:r>
              <a:t>提升系统伸缩性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负载均衡的必要性</a:t>
            </a:r>
          </a:p>
        </p:txBody>
      </p:sp>
      <p:sp>
        <p:nvSpPr>
          <p:cNvPr id="3" name="Content Placeholder 2"/>
          <p:cNvSpPr>
            <a:spLocks noGrp="1"/>
          </p:cNvSpPr>
          <p:nvPr>
            <p:ph sz="half" idx="2"/>
          </p:nvPr>
        </p:nvSpPr>
        <p:spPr/>
        <p:txBody>
          <a:bodyPr/>
          <a:lstStyle/>
          <a:p>
            <a:r>
              <a:t>1.负载均衡可以通过多个服务器共同承担请求，降低单个服务器遭受攻击的风险。</a:t>
            </a:r>
          </a:p>
          <a:p>
            <a:r>
              <a:t>2.负载均衡可以配合防火墙、入侵检测系统等安全设备，提高系统的安全防护能力。</a:t>
            </a:r>
          </a:p>
          <a:p>
            <a:r>
              <a:t>3.通过合理的负载均衡策略，可以进一步保障系统的安全性和稳定性。</a:t>
            </a:r>
          </a:p>
          <a:p/>
        </p:txBody>
      </p:sp>
      <p:sp>
        <p:nvSpPr>
          <p:cNvPr id="4" name="Text Placeholder 3"/>
          <p:cNvSpPr>
            <a:spLocks noGrp="1"/>
          </p:cNvSpPr>
          <p:nvPr>
            <p:ph type="body" idx="3"/>
          </p:nvPr>
        </p:nvSpPr>
        <p:spPr/>
        <p:txBody>
          <a:bodyPr/>
          <a:lstStyle/>
          <a:p>
            <a:r>
              <a:t>降低运营成本</a:t>
            </a:r>
          </a:p>
        </p:txBody>
      </p:sp>
      <p:sp>
        <p:nvSpPr>
          <p:cNvPr id="5" name="Content Placeholder 4"/>
          <p:cNvSpPr>
            <a:spLocks noGrp="1"/>
          </p:cNvSpPr>
          <p:nvPr>
            <p:ph sz="half" idx="4"/>
          </p:nvPr>
        </p:nvSpPr>
        <p:spPr/>
        <p:txBody>
          <a:bodyPr/>
          <a:lstStyle/>
          <a:p>
            <a:r>
              <a:t>1.负载均衡可以提高服务器的利用率，减少因服务器闲置造成的成本浪费。</a:t>
            </a:r>
          </a:p>
          <a:p>
            <a:r>
              <a:t>2.通过负载均衡技术，可以灵活地调整服务器资源，优化运营成本。</a:t>
            </a:r>
          </a:p>
          <a:p>
            <a:r>
              <a:t>3.负载均衡可以降低系统的维护成本，提高系统的可靠性和可管理性。</a:t>
            </a:r>
          </a:p>
        </p:txBody>
      </p:sp>
      <p:sp>
        <p:nvSpPr>
          <p:cNvPr id="6" name="Text Placeholder 5"/>
          <p:cNvSpPr>
            <a:spLocks noGrp="1"/>
          </p:cNvSpPr>
          <p:nvPr>
            <p:ph type="body" idx="1"/>
          </p:nvPr>
        </p:nvSpPr>
        <p:spPr/>
        <p:txBody>
          <a:bodyPr/>
          <a:lstStyle/>
          <a:p>
            <a:r>
              <a:t>增强系统安全性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负载均衡策略分类</a:t>
            </a:r>
          </a:p>
        </p:txBody>
      </p:sp>
      <p:sp>
        <p:nvSpPr>
          <p:cNvPr id="3" name="Subtitle 2"/>
          <p:cNvSpPr>
            <a:spLocks noGrp="1"/>
          </p:cNvSpPr>
          <p:nvPr>
            <p:ph type="subTitle" idx="1"/>
          </p:nvPr>
        </p:nvSpPr>
        <p:spPr/>
        <p:txBody>
          <a:bodyPr/>
          <a:lstStyle/>
          <a:p>
            <a:r>
              <a:t>负载均衡策略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负载均衡策略分类</a:t>
            </a:r>
          </a:p>
        </p:txBody>
      </p:sp>
      <p:sp>
        <p:nvSpPr>
          <p:cNvPr id="3" name="Text Placeholder 2"/>
          <p:cNvSpPr>
            <a:spLocks noGrp="1"/>
          </p:cNvSpPr>
          <p:nvPr>
            <p:ph type="body" idx="1"/>
          </p:nvPr>
        </p:nvSpPr>
        <p:spPr/>
        <p:txBody>
          <a:bodyPr/>
          <a:lstStyle/>
          <a:p>
            <a:r>
              <a:t>轮询负载均衡</a:t>
            </a:r>
          </a:p>
        </p:txBody>
      </p:sp>
      <p:sp>
        <p:nvSpPr>
          <p:cNvPr id="4" name="Content Placeholder 3"/>
          <p:cNvSpPr>
            <a:spLocks noGrp="1"/>
          </p:cNvSpPr>
          <p:nvPr>
            <p:ph sz="half" idx="2"/>
          </p:nvPr>
        </p:nvSpPr>
        <p:spPr/>
        <p:txBody>
          <a:bodyPr/>
          <a:lstStyle/>
          <a:p>
            <a:r>
              <a:t>1.轮询负载均衡是一种简单且广泛使用的策略，它将每个新的请求分配给下一个服务器，以实现服务器之间的工作分配。</a:t>
            </a:r>
          </a:p>
          <a:p>
            <a:r>
              <a:t>2.这种策略的优点在于其简单性和公平性，每个服务器都会得到相等的工作量。</a:t>
            </a:r>
          </a:p>
          <a:p>
            <a:r>
              <a:t>3.然而，轮询负载均衡没有考虑到服务器的性能差异，可能会导致性能较差的服务器成为系统瓶颈。</a:t>
            </a:r>
          </a:p>
          <a:p/>
        </p:txBody>
      </p:sp>
      <p:sp>
        <p:nvSpPr>
          <p:cNvPr id="5" name="Text Placeholder 4"/>
          <p:cNvSpPr>
            <a:spLocks noGrp="1"/>
          </p:cNvSpPr>
          <p:nvPr>
            <p:ph type="body" idx="3"/>
          </p:nvPr>
        </p:nvSpPr>
        <p:spPr/>
        <p:txBody>
          <a:bodyPr/>
          <a:lstStyle/>
          <a:p>
            <a:r>
              <a:t>随机负载均衡</a:t>
            </a:r>
          </a:p>
        </p:txBody>
      </p:sp>
      <p:sp>
        <p:nvSpPr>
          <p:cNvPr id="6" name="Content Placeholder 5"/>
          <p:cNvSpPr>
            <a:spLocks noGrp="1"/>
          </p:cNvSpPr>
          <p:nvPr>
            <p:ph sz="half" idx="4"/>
          </p:nvPr>
        </p:nvSpPr>
        <p:spPr/>
        <p:txBody>
          <a:bodyPr/>
          <a:lstStyle/>
          <a:p>
            <a:r>
              <a:t>1.随机负载均衡策略将新的请求随机分配给服务器。</a:t>
            </a:r>
          </a:p>
          <a:p>
            <a:r>
              <a:t>2.这种策略能够在一定程度上避免轮询策略的缺点，通过随机性更好地利用所有服务器的性能。</a:t>
            </a:r>
          </a:p>
          <a:p>
            <a:r>
              <a:t>3.随机负载均衡的缺点在于其无法保证服务器的负载均衡，可能会出现某些服务器过载而其他服务器空闲的情况。</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负载均衡策略分类</a:t>
            </a:r>
          </a:p>
        </p:txBody>
      </p:sp>
      <p:sp>
        <p:nvSpPr>
          <p:cNvPr id="3" name="Text Placeholder 2"/>
          <p:cNvSpPr>
            <a:spLocks noGrp="1"/>
          </p:cNvSpPr>
          <p:nvPr>
            <p:ph type="body" idx="1"/>
          </p:nvPr>
        </p:nvSpPr>
        <p:spPr/>
        <p:txBody>
          <a:bodyPr/>
          <a:lstStyle/>
          <a:p>
            <a:r>
              <a:t>权重轮询负载均衡</a:t>
            </a:r>
          </a:p>
        </p:txBody>
      </p:sp>
      <p:sp>
        <p:nvSpPr>
          <p:cNvPr id="4" name="Content Placeholder 3"/>
          <p:cNvSpPr>
            <a:spLocks noGrp="1"/>
          </p:cNvSpPr>
          <p:nvPr>
            <p:ph sz="half" idx="2"/>
          </p:nvPr>
        </p:nvSpPr>
        <p:spPr/>
        <p:txBody>
          <a:bodyPr/>
          <a:lstStyle/>
          <a:p>
            <a:r>
              <a:t>1.权重轮询负载均衡策略根据服务器的性能和能力分配不同的权重，并根据这些权重分配工作量。</a:t>
            </a:r>
          </a:p>
          <a:p>
            <a:r>
              <a:t>2.这种策略能够更好地利用性能较高的服务器，提高了系统的整体性能。</a:t>
            </a:r>
          </a:p>
          <a:p>
            <a:r>
              <a:t>3.然而，权重轮询负载均衡需要定期更新服务器的权重信息，以反映服务器性能的变化。</a:t>
            </a:r>
          </a:p>
          <a:p/>
        </p:txBody>
      </p:sp>
      <p:sp>
        <p:nvSpPr>
          <p:cNvPr id="5" name="Text Placeholder 4"/>
          <p:cNvSpPr>
            <a:spLocks noGrp="1"/>
          </p:cNvSpPr>
          <p:nvPr>
            <p:ph type="body" idx="3"/>
          </p:nvPr>
        </p:nvSpPr>
        <p:spPr/>
        <p:txBody>
          <a:bodyPr/>
          <a:lstStyle/>
          <a:p>
            <a:r>
              <a:t>最少连接数负载均衡</a:t>
            </a:r>
          </a:p>
        </p:txBody>
      </p:sp>
      <p:sp>
        <p:nvSpPr>
          <p:cNvPr id="6" name="Content Placeholder 5"/>
          <p:cNvSpPr>
            <a:spLocks noGrp="1"/>
          </p:cNvSpPr>
          <p:nvPr>
            <p:ph sz="half" idx="4"/>
          </p:nvPr>
        </p:nvSpPr>
        <p:spPr/>
        <p:txBody>
          <a:bodyPr/>
          <a:lstStyle/>
          <a:p>
            <a:r>
              <a:t>1.最少连接数负载均衡策略将新的请求分配给当前连接数最少的服务器。</a:t>
            </a:r>
          </a:p>
          <a:p>
            <a:r>
              <a:t>2.这种策略能够更好地平衡服务器的负载，避免某些服务器过载的情况。</a:t>
            </a:r>
          </a:p>
          <a:p>
            <a:r>
              <a:t>3.然而，最少连接数负载均衡需要实时监测服务器的连接数，可能会增加系统的复杂性和开销。</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负载均衡策略分类</a:t>
            </a:r>
          </a:p>
        </p:txBody>
      </p:sp>
      <p:sp>
        <p:nvSpPr>
          <p:cNvPr id="3" name="Text Placeholder 2"/>
          <p:cNvSpPr>
            <a:spLocks noGrp="1"/>
          </p:cNvSpPr>
          <p:nvPr>
            <p:ph type="body" idx="1"/>
          </p:nvPr>
        </p:nvSpPr>
        <p:spPr/>
        <p:txBody>
          <a:bodyPr/>
          <a:lstStyle/>
          <a:p>
            <a:r>
              <a:t>哈希负载均衡</a:t>
            </a:r>
          </a:p>
        </p:txBody>
      </p:sp>
      <p:sp>
        <p:nvSpPr>
          <p:cNvPr id="4" name="Content Placeholder 3"/>
          <p:cNvSpPr>
            <a:spLocks noGrp="1"/>
          </p:cNvSpPr>
          <p:nvPr>
            <p:ph sz="half" idx="2"/>
          </p:nvPr>
        </p:nvSpPr>
        <p:spPr/>
        <p:txBody>
          <a:bodyPr/>
          <a:lstStyle/>
          <a:p>
            <a:r>
              <a:t>1.哈希负载均衡策略根据请求的特定属性（如源IP地址或会话ID）进行哈希计算，并将请求分配给具有相应哈希值的服务器。</a:t>
            </a:r>
          </a:p>
          <a:p>
            <a:r>
              <a:t>2.这种策略能够在一定程度上保证请求的会话保持性，提高了用户的体验。</a:t>
            </a:r>
          </a:p>
          <a:p>
            <a:r>
              <a:t>3.然而，哈希负载均衡可能会导致某些服务器过载而其他服务器空闲的情况，特别是在哈希分布不均匀的情况下。</a:t>
            </a:r>
          </a:p>
          <a:p/>
        </p:txBody>
      </p:sp>
      <p:sp>
        <p:nvSpPr>
          <p:cNvPr id="5" name="Text Placeholder 4"/>
          <p:cNvSpPr>
            <a:spLocks noGrp="1"/>
          </p:cNvSpPr>
          <p:nvPr>
            <p:ph type="body" idx="3"/>
          </p:nvPr>
        </p:nvSpPr>
        <p:spPr/>
        <p:txBody>
          <a:bodyPr/>
          <a:lstStyle/>
          <a:p>
            <a:r>
              <a:t>动态负载均衡</a:t>
            </a:r>
          </a:p>
        </p:txBody>
      </p:sp>
      <p:sp>
        <p:nvSpPr>
          <p:cNvPr id="6" name="Content Placeholder 5"/>
          <p:cNvSpPr>
            <a:spLocks noGrp="1"/>
          </p:cNvSpPr>
          <p:nvPr>
            <p:ph sz="half" idx="4"/>
          </p:nvPr>
        </p:nvSpPr>
        <p:spPr/>
        <p:txBody>
          <a:bodyPr/>
          <a:lstStyle/>
          <a:p>
            <a:r>
              <a:t>1.动态负载均衡策略根据实时的服务器性能和工作负载信息动态调整服务器的分配比例。</a:t>
            </a:r>
          </a:p>
          <a:p>
            <a:r>
              <a:t>2.这种策略能够更好地适应服务器性能的变化和工作负载的波动，提高了系统的稳定性和性能。</a:t>
            </a:r>
          </a:p>
          <a:p>
            <a:r>
              <a:t>3.然而，动态负载均衡需要实时监测服务器的性能和工作负载信息，可能会增加系统的复杂性和开销。</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轮询负载均衡策略</a:t>
            </a:r>
          </a:p>
        </p:txBody>
      </p:sp>
      <p:sp>
        <p:nvSpPr>
          <p:cNvPr id="3" name="Subtitle 2"/>
          <p:cNvSpPr>
            <a:spLocks noGrp="1"/>
          </p:cNvSpPr>
          <p:nvPr>
            <p:ph type="subTitle" idx="1"/>
          </p:nvPr>
        </p:nvSpPr>
        <p:spPr/>
        <p:txBody>
          <a:bodyPr/>
          <a:lstStyle/>
          <a:p>
            <a:r>
              <a:t>负载均衡策略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轮询负载均衡策略</a:t>
            </a:r>
          </a:p>
        </p:txBody>
      </p:sp>
      <p:sp>
        <p:nvSpPr>
          <p:cNvPr id="3" name="Text Placeholder 2"/>
          <p:cNvSpPr>
            <a:spLocks noGrp="1"/>
          </p:cNvSpPr>
          <p:nvPr>
            <p:ph type="body" idx="1"/>
          </p:nvPr>
        </p:nvSpPr>
        <p:spPr/>
        <p:txBody>
          <a:bodyPr/>
          <a:lstStyle/>
          <a:p>
            <a:r>
              <a:t>轮询负载均衡策略简介</a:t>
            </a:r>
          </a:p>
        </p:txBody>
      </p:sp>
      <p:sp>
        <p:nvSpPr>
          <p:cNvPr id="4" name="Content Placeholder 3"/>
          <p:cNvSpPr>
            <a:spLocks noGrp="1"/>
          </p:cNvSpPr>
          <p:nvPr>
            <p:ph sz="half" idx="2"/>
          </p:nvPr>
        </p:nvSpPr>
        <p:spPr/>
        <p:txBody>
          <a:bodyPr/>
          <a:lstStyle/>
          <a:p>
            <a:r>
              <a:t>1.轮询负载均衡是一种基本的负载均衡策略，它将请求按顺序分配给每个服务器，以实现服务器资源的均匀利用。</a:t>
            </a:r>
          </a:p>
          <a:p>
            <a:r>
              <a:t>2.这种策略可以简单有效地提高系统的整体性能和稳定性，避免部分服务器过载而其他服务器闲置的情况。</a:t>
            </a:r>
          </a:p>
          <a:p/>
        </p:txBody>
      </p:sp>
      <p:sp>
        <p:nvSpPr>
          <p:cNvPr id="5" name="Text Placeholder 4"/>
          <p:cNvSpPr>
            <a:spLocks noGrp="1"/>
          </p:cNvSpPr>
          <p:nvPr>
            <p:ph type="body" idx="3"/>
          </p:nvPr>
        </p:nvSpPr>
        <p:spPr/>
        <p:txBody>
          <a:bodyPr/>
          <a:lstStyle/>
          <a:p>
            <a:r>
              <a:t>轮询负载均衡的实现方式</a:t>
            </a:r>
          </a:p>
        </p:txBody>
      </p:sp>
      <p:sp>
        <p:nvSpPr>
          <p:cNvPr id="6" name="Content Placeholder 5"/>
          <p:cNvSpPr>
            <a:spLocks noGrp="1"/>
          </p:cNvSpPr>
          <p:nvPr>
            <p:ph sz="half" idx="4"/>
          </p:nvPr>
        </p:nvSpPr>
        <p:spPr/>
        <p:txBody>
          <a:bodyPr/>
          <a:lstStyle/>
          <a:p>
            <a:r>
              <a:t>1.轮询负载均衡可以通过硬件负载均衡器或软件负载均衡器实现。</a:t>
            </a:r>
          </a:p>
          <a:p>
            <a:r>
              <a:t>2.常见的轮询方式包括轮转法、随机轮询法和加权轮询法等，其中加权轮询法可根据服务器的性能分配不同的权重，以实现更精细的负载均衡。</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轮询负载均衡策略</a:t>
            </a:r>
          </a:p>
        </p:txBody>
      </p:sp>
      <p:sp>
        <p:nvSpPr>
          <p:cNvPr id="3" name="Content Placeholder 2"/>
          <p:cNvSpPr>
            <a:spLocks noGrp="1"/>
          </p:cNvSpPr>
          <p:nvPr>
            <p:ph sz="half" idx="2"/>
          </p:nvPr>
        </p:nvSpPr>
        <p:spPr/>
        <p:txBody>
          <a:bodyPr/>
          <a:lstStyle/>
          <a:p>
            <a:r>
              <a:t>1.轮询负载均衡策略具有简单、易实现、成本低等优点，适用于许多场景。</a:t>
            </a:r>
          </a:p>
          <a:p>
            <a:r>
              <a:t>2.它可以提高系统的整体性能和稳定性，保证服务的高可用性。</a:t>
            </a:r>
          </a:p>
          <a:p/>
        </p:txBody>
      </p:sp>
      <p:sp>
        <p:nvSpPr>
          <p:cNvPr id="4" name="Text Placeholder 3"/>
          <p:cNvSpPr>
            <a:spLocks noGrp="1"/>
          </p:cNvSpPr>
          <p:nvPr>
            <p:ph type="body" idx="3"/>
          </p:nvPr>
        </p:nvSpPr>
        <p:spPr/>
        <p:txBody>
          <a:bodyPr/>
          <a:lstStyle/>
          <a:p>
            <a:r>
              <a:t>轮询负载均衡的局限性</a:t>
            </a:r>
          </a:p>
        </p:txBody>
      </p:sp>
      <p:sp>
        <p:nvSpPr>
          <p:cNvPr id="5" name="Content Placeholder 4"/>
          <p:cNvSpPr>
            <a:spLocks noGrp="1"/>
          </p:cNvSpPr>
          <p:nvPr>
            <p:ph sz="half" idx="4"/>
          </p:nvPr>
        </p:nvSpPr>
        <p:spPr/>
        <p:txBody>
          <a:bodyPr/>
          <a:lstStyle/>
          <a:p>
            <a:r>
              <a:t>1.轮询负载均衡忽略了服务器的实际性能差异，可能导致性能较差的服务器成为瓶颈。</a:t>
            </a:r>
          </a:p>
          <a:p>
            <a:r>
              <a:t>2.在面对动态、复杂的负载情况时，轮询策略可能无法做到精细的负载调整。</a:t>
            </a:r>
          </a:p>
          <a:p/>
        </p:txBody>
      </p:sp>
      <p:sp>
        <p:nvSpPr>
          <p:cNvPr id="6" name="Text Placeholder 5"/>
          <p:cNvSpPr>
            <a:spLocks noGrp="1"/>
          </p:cNvSpPr>
          <p:nvPr>
            <p:ph type="body" idx="1"/>
          </p:nvPr>
        </p:nvSpPr>
        <p:spPr/>
        <p:txBody>
          <a:bodyPr/>
          <a:lstStyle/>
          <a:p>
            <a:r>
              <a:t>轮询负载均衡的优点</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轮询负载均衡策略</a:t>
            </a:r>
          </a:p>
        </p:txBody>
      </p:sp>
      <p:sp>
        <p:nvSpPr>
          <p:cNvPr id="3" name="Text Placeholder 2"/>
          <p:cNvSpPr>
            <a:spLocks noGrp="1"/>
          </p:cNvSpPr>
          <p:nvPr>
            <p:ph type="body" idx="1"/>
          </p:nvPr>
        </p:nvSpPr>
        <p:spPr/>
        <p:txBody>
          <a:bodyPr/>
          <a:lstStyle/>
          <a:p>
            <a:r>
              <a:t>轮询负载均衡的应用场景</a:t>
            </a:r>
          </a:p>
        </p:txBody>
      </p:sp>
      <p:sp>
        <p:nvSpPr>
          <p:cNvPr id="4" name="Content Placeholder 3"/>
          <p:cNvSpPr>
            <a:spLocks noGrp="1"/>
          </p:cNvSpPr>
          <p:nvPr>
            <p:ph sz="half" idx="2"/>
          </p:nvPr>
        </p:nvSpPr>
        <p:spPr/>
        <p:txBody>
          <a:bodyPr/>
          <a:lstStyle/>
          <a:p>
            <a:r>
              <a:t>1.轮询负载均衡适用于服务器性能相近、负载情况相对稳定的场景。</a:t>
            </a:r>
          </a:p>
          <a:p>
            <a:r>
              <a:t>2.在Web应用、数据库等领域，轮询负载均衡是一种常见的负载均衡策略。</a:t>
            </a:r>
          </a:p>
          <a:p/>
        </p:txBody>
      </p:sp>
      <p:sp>
        <p:nvSpPr>
          <p:cNvPr id="5" name="Text Placeholder 4"/>
          <p:cNvSpPr>
            <a:spLocks noGrp="1"/>
          </p:cNvSpPr>
          <p:nvPr>
            <p:ph type="body" idx="3"/>
          </p:nvPr>
        </p:nvSpPr>
        <p:spPr/>
        <p:txBody>
          <a:bodyPr/>
          <a:lstStyle/>
          <a:p>
            <a:r>
              <a:t>轮询负载均衡的发展趋势</a:t>
            </a:r>
          </a:p>
        </p:txBody>
      </p:sp>
      <p:sp>
        <p:nvSpPr>
          <p:cNvPr id="6" name="Content Placeholder 5"/>
          <p:cNvSpPr>
            <a:spLocks noGrp="1"/>
          </p:cNvSpPr>
          <p:nvPr>
            <p:ph sz="half" idx="4"/>
          </p:nvPr>
        </p:nvSpPr>
        <p:spPr/>
        <p:txBody>
          <a:bodyPr/>
          <a:lstStyle/>
          <a:p>
            <a:r>
              <a:t>1.随着云计算、大数据等技术的发展，轮询负载均衡策略也在不断进步和优化。</a:t>
            </a:r>
          </a:p>
          <a:p>
            <a:r>
              <a:t>2.未来，轮询负载均衡将更加注重动态性、智能性和自适应性，以更好地应对复杂多变的负载情况。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https://d.book118.com/257001115163006034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负载均衡简介</vt:lpstr>
      <vt:lpstr> 负载均衡简介</vt:lpstr>
      <vt:lpstr> 负载均衡简介</vt:lpstr>
      <vt:lpstr> 负载均衡的必要性</vt:lpstr>
      <vt:lpstr> 负载均衡的必要性</vt:lpstr>
      <vt:lpstr> 负载均衡的必要性</vt:lpstr>
      <vt:lpstr> 负载均衡的必要性</vt:lpstr>
      <vt:lpstr> 负载均衡策略分类</vt:lpstr>
      <vt:lpstr> 负载均衡策略分类</vt:lpstr>
      <vt:lpstr> 负载均衡策略分类</vt:lpstr>
      <vt:lpstr> 负载均衡策略分类</vt:lpstr>
      <vt:lpstr> 轮询负载均衡策略</vt:lpstr>
      <vt:lpstr> 轮询负载均衡策略</vt:lpstr>
      <vt:lpstr> 轮询负载均衡策略</vt:lpstr>
      <vt:lpstr> 轮询负载均衡策略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2024-09-09T00:40:38.392</cp:lastPrinted>
  <dcterms:created xsi:type="dcterms:W3CDTF">2024-09-08T16:40:38Z</dcterms:created>
  <dcterms:modified xsi:type="dcterms:W3CDTF">2024-09-08T16:40:40Z</dcterms:modified>
</cp:coreProperties>
</file>