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E59DAA-E5B8-4CEC-8528-86E0A7AE03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16BE24-2010-4A76-B908-66710B5106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4F4BC4-3F6F-43EF-B4CC-C0FFF9F492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48C622-85A5-4A0C-AF93-F957E67811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A9512B-EE54-4C04-A3AC-0BB44E4335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5D6D95-D9DF-41C6-988E-FBBB484893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34F50A-3C5F-403E-B446-9BA57D9D15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ED43BF-0ADF-411C-A769-D4F333F862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A5709D-A353-48A1-89A2-BF53C90291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B7F60A-C131-4557-87EC-7EDBAA32FE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CF4610-2B30-4949-98CC-5E2C302C38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700214101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护理面试跌倒预案</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跌倒预案的重要性</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跌倒原因分析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预防跌倒的措施</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跌倒发生后的应急处理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案例分享与经验总结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跌倒预案的重要性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通过制定跌倒预案，采取有效的预防措施，降低患者在医院或其他医疗机构中跌倒的风险，保障患者的安全与健康。</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预防患者跌倒</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一旦发生跌倒事件，合理的预案可以及时采取应对措施，减轻患者的伤害程度，避免造成不必要的伤害和痛苦。</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减少伤害程度</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患者安全与健康</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有效的跌倒预案可以提升患者对护理工作的满意度，因为患者会感受到医疗机构对他们的安全与福祉的关注和重视。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制定和实施跌倒预案有助于医疗机构减少因患者跌倒而引发的医疗纠纷，维护良好的医患关系。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减少医疗纠纷</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减少医疗纠纷</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提高患者满意度</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提升护士的专业素养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制定和执行跌倒预案要求护士具备高度的专业素养和责任心，从而提升整个护理团队的服务质量。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完善护理管理制度</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跌倒预案是护理管理制度的重要组成部分，通过不断完善和优化预案，可以促进护理管理的科学化和规范化。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提高护理服务质量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跌倒原因分析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患者身体虚弱、行动不便、平衡能力差等自身状况可能导致跌倒。</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身体状况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疾病影响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药物影响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某些慢性疾病或神经系统疾病可能影响患者的平衡和协调能力，增加跌倒风险。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某些药物可能导致患者头晕、乏力、反应迟钝等症状，增加跌倒的可能性。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患者自身因素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地面湿滑、不平整或障碍物可能导致患者跌倒。</a:t>
            </a:r>
          </a:p>
        </p:txBody>
      </p:sp>
      <p:pic>
        <p:nvPicPr>
          <p:cNvPr id="5" name="Picture 5"/>
          <p:cNvPicPr>
            <a:picLocks noChangeAspect="1"/>
          </p:cNvPicPr>
          <p:nvPr/>
        </p:nvPicPr>
        <p:blipFill>
          <a:blip r:embed="rId2"/>
          <a:srcRect t="12500" b="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6625" b="1662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地面状况</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昏暗的照明环境可能影响患者的视线和判断力，增加跌倒风险。</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照明不足</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不合理的家具和设备设计可能增加患者在使用过程中的跌倒风险。</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家具和设备设计</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护理人员因素</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护理技能不足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护理人员缺乏必要的护理技能和安全意识，可能导致在照顾患者时发生跌倒事件。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工作负荷过大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护理人员工作负荷过重，可能影响其注意力和判断力，增加患者跌倒的风险。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管理不到位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护理管理部门对安全管理的重视程度不够，可能导致护理人员对安全规定的执行不力，增加患者跌倒的风险。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预防跌倒的措施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https://d.book118.com/257002141014006051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2024-09-23T22:39:01.881</cp:lastPrinted>
  <dcterms:created xsi:type="dcterms:W3CDTF">2024-09-23T14:39:01Z</dcterms:created>
  <dcterms:modified xsi:type="dcterms:W3CDTF">2024-09-23T14:39:03Z</dcterms:modified>
</cp:coreProperties>
</file>