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4F9DC-94FD-4BEE-9147-BAE9A7FAF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6B1F7-6CD5-43B8-9FDB-A409EE15A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8E812-8BF5-4C86-AFAD-7A4FE24D7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3A1D5-0406-43EC-995E-133578E7D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9A0AAF-224D-43AE-AA06-B229D85BF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7E905C-B18C-4731-9AD8-E315C9184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43925-E02B-46B4-8B18-78D12A760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71049-B6A0-4BD5-83D1-1F77E00DB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DE555-3CFD-49F0-AADF-E2A60164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E3E2A-CDB1-4B31-AA29-FC5CAA28C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D5FA6-E1F4-4304-8BD5-B8D27B723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04115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广州南站商铺市场分析报告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广州南站商铺市场概述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商铺租赁市场分析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商铺投资市场分析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商铺市场发展趋势和展望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对广州南站商铺市场进行全面分析，为投资者、经营者及政策制定者提供决策依据。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随着城市发展，广州南站作为交通枢纽的地位日益凸显，商铺市场也呈现出蓬勃发展的态势。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0" b="23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本报告主要针对广州南站商铺市场进行分析，包括市场现状、竞争格局、消费者需求等方面的内容。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由于数据获取的限制，本报告可能无法涵盖所有细节，且市场情况可能随时间发生变化。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广州南站商铺市场概述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广州南站位于广州市番禺区，是华南地区最繁忙的高铁枢纽站之一。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广州南站商铺市场以高铁乘客为主要消费群体，经营业态多样，包括餐饮、零售、休闲服务等。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广州南站商铺市场主要包括餐饮店、便利店、服装店、饰品店、电子产品店等。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商铺主要分布在车站的站前广场、候车大厅及周边商业区域。其中，站前广场以品牌餐饮和休闲服务为主，候车大厅以便利店和快餐店为主，周边商业区域则聚集了各类零售和品牌店。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商铺类型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商铺类型和分布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广州南站作为交通枢纽，每天吸引大量乘客，为商铺提供了稳定的客流量。尤其在节假日和旅游旺季，市场需求更为旺盛。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由于地理位置优越，广州南站商铺市场供应相对紧张，租金较高。目前市场主要由长期租赁和品牌连锁店占据，部分优质商铺成为投资者争抢的热点。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市场供求状况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商铺租赁市场分析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广州南站商铺的租金水平较高，主要受到地理位置、人流量和商业氛围等因素的影响。根据不同地段和面积大小，租金差异较大，一般在每平方米XX元至XX元之间。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租金水平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近年来，随着广州南站客流量的不断增长，商铺租金呈现出稳步上升的趋势。同时，受到经济环境和政策调控的影响，租金变化趋势也可能出现波动。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租金水平和变化趋势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广州南站作为重要的交通枢纽，吸引了大量商业和投资者的关注。商铺租赁需求主要来自于零售、餐饮、旅游、金融等行业，其中餐饮和零售业的需求尤为突出。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南站的商铺租赁来源主要包括个体户、小型企业和连锁品牌等。其中，个体户和小型企业占据较大比例，他们通常以自有资金或通过与他人合作的方式租赁商铺。连锁品牌则更倾向于长期租赁或购买商铺，以保障其品牌形象和市场布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租赁需求和来源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市政府对商业地产的租赁市场有一定的政策调控，包括对租金涨幅的限制、对租赁合同的规范等。此外，政府还出台了一系列鼓励和限制商业地产发展的政策，如对小微企业和个体户的租金减免政策、对商业地产开发的土地供应政策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铺租赁市场中，法规执行情况对于维护市场秩序和保护租户权益具有重要意义。广州市各级政府和相关部门在法规执行方面较为严格，对于违法违规行为进行了有效的打击和处罚。同时，租户和投资者在签订租赁合同时应充分了解相关法规和政策，以避免遭受损失或纠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法规执行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租赁政策和法规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https://d.book118.com/257004115016006043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2024-09-16T18:37:44.687</cp:lastPrinted>
  <dcterms:created xsi:type="dcterms:W3CDTF">2024-09-16T10:37:44Z</dcterms:created>
  <dcterms:modified xsi:type="dcterms:W3CDTF">2024-09-16T10:37:46Z</dcterms:modified>
</cp:coreProperties>
</file>