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5E767-ED2C-427A-B4D5-6B2137043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15A41-D7B8-4734-8022-6F7E8353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E92E4-C922-42CC-9F28-31CE47224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BBCDE-4B41-4877-979F-B934B827F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F03A3-E63A-4478-98BD-FBEC754D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2D585-19D9-4F18-9FC4-6AA47D27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1350C-8FC4-41D8-B0E8-E56EAD9A9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78371-36EC-4E5D-A754-7093ED67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DFDB3-7215-4A9E-9C26-EEF0752F3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03F00-616C-4552-B1D3-4C502DAA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3D207-2379-4DF8-A797-8EEFE4426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04160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EPC总承包项目组织结构的项目风险管理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案例分析：某EPC总承包项目风险管理实践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本文旨在分析EPC总承包项目组织结构的项目风险管理，提出有效的风险管理策略，以确保项目的顺利实施和成功完成。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随着EPC总承包模式的广泛应用，项目风险管理在项目实施过程中的重要性日益凸显。项目风险管理不仅关系到项目的成败，还直接影响到项目的经济效益和社会效益。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将从EPC总承包项目组织结构的视角，对项目风险管理进行深入探讨。首先，介绍EPC总承包模式及其项目组织结构的特点；其次，分析项目风险管理在EPC总承包项目中的重要性；最后，提出针对性的风险管理策略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本文不涉及具体的EPC总承包项目案例分析，也不对项目风险管理的理论和方法进行详细介绍。如有需要，请查阅相关文献和资料。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不包括内容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设计-采购-施工（EPC）总承包模式是一种项目交付方式，承包商负责项目的设计、采购和施工全过程，对项目的质量、安全、工期和造价全面负责。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与传统承包模式相比，EPC总承包模式强调设计主导，通过设计优化实现项目增值，同时降低业主的风险。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适用于小型项目，项目经理直接负责项目的所有工作，决策迅速，但专业分工差。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适用于中型项目，设立专业职能部门，有利于专业分工和协作，但存在多头领导的问题。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适用于大型复杂项目，既有按职能划分的纵向部门，又有按项目划分的横向部门，实现了专业分工与协作的统一，但管理难度较大。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风险管理在EPC总承包项目中的重要性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通过风险管理，可以识别出项目中潜在的各种风险，包括技术风险、经济风险、自然风险和社会风险等。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针对识别出的风险，可以制定相应的应对措施，如风险规避、风险降低、风险转移和风险自留等。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通过有效的风险管理，可以降低项目的风险水平，提高项目的成功率。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具备风险管理能力的企业在承接EPC总承包项目时更具竞争力，能够赢得更多市场份额。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组织专家团队，通过自由讨论的方式，集思广益，识别项目潜在风险。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采用匿名方式，征求专家意见，经过多轮反馈，使专家意见趋于一致，从而识别风险。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根据历史经验和行业规范，制定风险检查表，对照项目实际情况进行风险识别。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通过分析项目关键因素的变化对项目目标的影响程度，识别敏感风险因素。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对评估结果进行分析，确定风险等级和风险排序，为后续风险管理提供依据。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运用选定的评估方法，对项目风险进行定量或定性评估。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根据评估目标和资料情况，选择合适的评估方法，如概率风险评估、模糊综合评估等。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明确风险评估的对象和范围，以及评估的目的和要求。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收集与项目风险相关的历史数据、行业资料、政策法规等信息。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政策调整、法规变化等对项目合规性和实施环境的影响。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涉及项目设计、施工、设备等方面的技术难题和不确定性。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包括市场变化、通货膨胀、汇率波动等对项目经济效益的影响。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涉及社会稳定、公众舆论、文化差异等对项目社会形象和实施过程的影响。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自然风险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自然灾害、气候变化等对项目进度和安全的影响。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建立健全风险管理机制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在项目初期，建立风险管理团队，制定风险管理计划，明确风险管理流程，确保风险管理的有效实施。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加强风险识别与评估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通过全面、系统地识别项目潜在风险，采用定性与定量评估方法，对风险进行准确评估，为后续风险应对策略制定提供依据。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强化风险预警与监控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建立风险预警系统，实时监测项目风险状况，及时发现潜在风险，采取相应措施进行干预，防止风险事件发生。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https://d.book118.com/257004160130006042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2024-09-16T02:22:39.328</cp:lastPrinted>
  <dcterms:created xsi:type="dcterms:W3CDTF">2024-09-15T18:22:39Z</dcterms:created>
  <dcterms:modified xsi:type="dcterms:W3CDTF">2024-09-15T18:22:41Z</dcterms:modified>
</cp:coreProperties>
</file>