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83C61A-0B4B-4C43-9A3C-AC6D1E3F57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A66F89-BF02-4A76-9E0C-27EAB7E42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0DEB5A-2B89-4AC9-977C-3FC057458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5A1E12-AA55-4816-8599-A42BABE24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75DF76-03D6-4F1B-B0AD-9A373C642B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4ED157-92A0-464E-8E62-9A81CA7F6F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179DAD-3D15-47E1-8FEF-01E48B6DF8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8BAD0C-49CB-440B-880E-DFD1BEA426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7E8262-D749-402D-8625-687A184A10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590C1F-2611-41DA-BB66-F0CFDE0B09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7CFB43-0CF3-4F7E-BC7E-581CBB7FC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0050001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新媒体行业大数据营销案例解析工作坊</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新媒体行业大数据营销现状及趋势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大数据营销案例解析：策略与技巧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大数据营销技术支撑与工具介绍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大数据营销实战演练与经验分享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大数据营销挑战与解决方案探讨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互联网和数字技术的飞速发展，新媒体行业正经历着前所未有的变革。大数据作为数字时代的重要资源，为新媒体行业的营销提供了更多的可能性。本次工作坊旨在探讨大数据在新媒体营销中的应用，分享成功案例和经验，为从业者提供有益的参考和启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探究新媒体行业大数据营销的应用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媒体行业在快速发展的同时，也面临着用户获取、内容创新、精准营销等多方面的挑战。大数据技术的应用可以帮助从业者更好地了解用户需求和市场趋势，优化内容生产和营销策略，提高营销效果和用户满意度。因此，本次工作坊还将探讨如何利用大数据技术应对新媒体行业面临的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应对新媒体行业面临的挑战</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大数据在新媒体营销中的应用</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介绍大数据在新媒体营销中的基本概念、技术原理和应用场景，包括用户画像、精准投放、效果评估等方面。</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邀请业内专家和企业代表，分享他们在大数据营销方面的成功案例和经验，包括数据收集、处理、分析和应用的全过程，以及取得的营销效果和商业价值。</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介绍当前流行的大数据营销工具和技术，包括数据挖掘、机器学习、人工智能等，以及它们在新媒体营销中的具体应用和优势。</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通过实战演练的方式，让参与者亲身体验大数据营销的过程和效果，同时提供操作指导和技巧分享，帮助参与者更好地掌握大数据营销的技能和方法。</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新媒体行业大数据营销案例分享</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大数据营销工具和技术介绍</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实战演练和操作指导</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工作坊内容概述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新媒体行业大数据营销现状及趋势</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数据驱动营销成为主流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新媒体行业已广泛采用大数据技术进行用户画像、精准投放和效果评估，数据驱动营销成为行业标配。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多平台数据整合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企业纷纷打通内外部数据，整合多平台数据源，以更全面、准确地了解用户需求和行为。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个性化营销策略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基于大数据的用户画像和细分，企业可制定个性化的营销策略，提高用户转化率和满意度。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新媒体行业大数据营销现状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数据可视化与洞察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数据可视化技术将帮助营销人员更直观地理解数据，发现隐藏在数据中的洞察和趋势。</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跨平台数据整合与共享</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随着数据互通互联的推进，跨平台数据整合与共享将成为可能，为大数据营销提供更丰富的数据源和应用场景。</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AI赋能大数据营销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人工智能技术在数据分析、用户画像、精准投放等方面的应用将进一步提高大数据营销的效率和精准度。</a:t>
            </a:r>
          </a:p>
        </p:txBody>
      </p:sp>
      <p:pic>
        <p:nvPicPr>
          <p:cNvPr id="10" name="Picture 10"/>
          <p:cNvPicPr>
            <a:picLocks noChangeAspect="1"/>
          </p:cNvPicPr>
          <p:nvPr/>
        </p:nvPicPr>
        <p:blipFill>
          <a:blip r:embed="rId2"/>
          <a:srcRect l="12524" r="12524"/>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大数据营销发展趋势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基于大数据的用户画像和兴趣偏好，实现广告和内容的精准投放和个性化推荐，提高用户满意度和转化率。</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精准投放与个性化推荐</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营销效果评估与优化</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数据驱动的产品创新</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通过大数据分析，实时评估营销活动的效果，及时调整策略和优化投放，提高营销ROI。</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利用大数据洞察用户需求和行为，指导产品创新和迭代，满足用户不断变化的需求。</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大数据营销在新媒体行业的应用前景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大数据营销案例解析：策略与技巧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通过收集用户基本属性、社交行为、兴趣偏好等多维度数据，形成全面、立体的用户画像。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用户画像构建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542" r="5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精准营销策略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营销效果评估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062" b="1406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基于用户画像，针对不同用户群体制定个性化的内容推荐、广告投放等营销策略。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通过对比分析不同营销策略下的用户活跃度、留存率、转化率等指标，评估营销效果并优化策略。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案例一：某社交媒体平台用户画像与精准营销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推荐效果评估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通过A/B测试等方法，评估优化后的推荐算法在点击率、观看时长、用户满意度等方面的提升。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推荐算法原理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利用机器学习、深度学习等技术，构建内容推荐模型，实现用户与内容的精准匹配。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算法优化措施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针对冷启动、稀疏数据等问题，采用混合推荐、迁移学习等方法优化推荐算法。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案例二：某短视频平台内容推荐算法优化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个性化推荐系统架构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构建包括数据收集、特征提取、模型训练、推荐输出等模块的个性化推荐系统。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推荐算法选择</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根据电商平台的特点，选择适合的协同过滤、内容过滤等推荐算法。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实践效果分析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通过对比分析个性化推荐系统上线前后的商品点击率、购买转化率等指标，评估实践效果。</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案例三：某电商平台个性化推荐系统实践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收集并分析用户在新闻客户端的浏览、点赞、评论等行为数据，挖掘用户兴趣偏好。</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用户行为分析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基于用户行为分析结果，实现广告的精准推送，提高广告的点击率和转化率。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广告推送策略</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通过A/B测试等方法评估广告推送策略的效果，并根据评估结果进行策略优化和调整。</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效果评估与优化</a:t>
            </a:r>
          </a:p>
        </p:txBody>
      </p:sp>
      <p:pic>
        <p:nvPicPr>
          <p:cNvPr id="9" name="Picture 9"/>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大数据营销技术支撑与工具介绍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https://d.book118.com/257005000156006040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2024-09-13T10:49:21.031</cp:lastPrinted>
  <dcterms:created xsi:type="dcterms:W3CDTF">2024-09-13T02:49:21Z</dcterms:created>
  <dcterms:modified xsi:type="dcterms:W3CDTF">2024-09-13T02:49:23Z</dcterms:modified>
</cp:coreProperties>
</file>